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4" r:id="rId4"/>
    <p:sldId id="292" r:id="rId5"/>
    <p:sldId id="267" r:id="rId6"/>
    <p:sldId id="29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6" r:id="rId15"/>
    <p:sldId id="285" r:id="rId16"/>
    <p:sldId id="271" r:id="rId17"/>
    <p:sldId id="274" r:id="rId18"/>
    <p:sldId id="272" r:id="rId19"/>
    <p:sldId id="276" r:id="rId20"/>
    <p:sldId id="297" r:id="rId21"/>
    <p:sldId id="278" r:id="rId22"/>
    <p:sldId id="279" r:id="rId23"/>
    <p:sldId id="275" r:id="rId24"/>
    <p:sldId id="280" r:id="rId25"/>
    <p:sldId id="281" r:id="rId26"/>
    <p:sldId id="283" r:id="rId27"/>
    <p:sldId id="282" r:id="rId28"/>
    <p:sldId id="284" r:id="rId29"/>
    <p:sldId id="286" r:id="rId30"/>
    <p:sldId id="287" r:id="rId31"/>
    <p:sldId id="289" r:id="rId32"/>
    <p:sldId id="290" r:id="rId33"/>
    <p:sldId id="288" r:id="rId34"/>
    <p:sldId id="268" r:id="rId35"/>
    <p:sldId id="296" r:id="rId36"/>
    <p:sldId id="269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A3443-5AF6-64BE-FD92-B2CDE154D91A}" v="694" dt="2023-05-01T21:10:10.648"/>
    <p1510:client id="{1F740187-1406-4A0D-B977-90860ECEF7B7}" v="427" dt="2023-05-01T13:45:34.744"/>
    <p1510:client id="{33523289-8410-0394-9BD4-D2237D458B7F}" v="162" dt="2023-05-03T09:31:43.930"/>
    <p1510:client id="{4DBE1892-1343-614B-A178-C0D1085DB642}" v="3207" dt="2023-05-02T22:14:00.391"/>
    <p1510:client id="{A8AAD19C-6994-D23F-3639-1BD49B58D16E}" v="304" dt="2023-05-02T10:30:54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13:50:13.2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16162 10176 16383 0 0,'5'0'0'0'0,"6"0"0"0"0,6 0 0 0 0,9 0 0 0 0,10 0 0 0 0,13 0 0 0 0,2 0 0 0 0,2 0 0 0 0,7 0 0 0 0,6 0 0 0 0,11 0 0 0 0,16 0 0 0 0,15 0 0 0 0,13 0 0 0 0,18 0 0 0 0,5 0 0 0 0,6 0 0 0 0,0 0 0 0 0,17 0 0 0 0,4 0 0 0 0,5 0 0 0 0,-4 0 0 0 0,-8 0 0 0 0,-8 0 0 0 0,2 0 0 0 0,-12 0 0 0 0,-17 0 0 0 0,-21 0 0 0 0,-14 0 0 0 0,-15 0 0 0 0,-6 0 0 0 0,-2 0 0 0 0,-3 0 0 0 0,5 0 0 0 0,0 0 0 0 0,-3 0 0 0 0,-5 0 0 0 0,1 0 0 0 0,-6 0 0 0 0,-3 0 0 0 0,-8 0 0 0 0,-7 0 0 0 0,-1 0 0 0 0,1 0 0 0 0,9 0 0 0 0,-1 0 0 0 0,-4 0 0 0 0,-5 0 0 0 0,-5 0 0 0 0,-3 0 0 0 0,1 0 0 0 0,5 0 0 0 0,0 0 0 0 0,-2 0 0 0 0,-3 0 0 0 0,3 0 0 0 0,4 0 0 0 0,0 0 0 0 0,2 0 0 0 0,4 0 0 0 0,2 0 0 0 0,7 0 0 0 0,0 0 0 0 0,-7 0 0 0 0,-1 0 0 0 0,1 0 0 0 0,-5 0 0 0 0,-3 0 0 0 0,-6 0 0 0 0,-3 0 0 0 0,-2 0 0 0 0,2 0 0 0 0,-8 0 0 0 0,-18 0 0 0 0,-23 0 0 0 0,-15 0 0 0 0,-10 0 0 0 0,-8 0 0 0 0,0 0 0 0 0,4 0 0 0 0,1 0 0 0 0,-7 0 0 0 0,-3 0 0 0 0,-2 0 0 0 0,-6 0 0 0 0,-5 0 0 0 0,-6 0 0 0 0,-8 0 0 0 0,-15 0 0 0 0,-13 0 0 0 0,-7 0 0 0 0,-7 0 0 0 0,-1 0 0 0 0,-7 0 0 0 0,-15 0 0 0 0,-4 0 0 0 0,-11 0 0 0 0,-9 0 0 0 0,-14 0 0 0 0,-17-5 0 0 0,-7-1 0 0 0,-15-14 0 0 0,8-8 0 0 0,-2-18 0 0 0,3-11 0 0 0,6 5 0 0 0,20 6 0 0 0,28 11 0 0 0,36 12 0 0 0,26 9 0 0 0,20 7 0 0 0,43-4 0 0 0,50 0 0 0 0,55 1 0 0 0,50 3 0 0 0,50 2 0 0 0,35 2 0 0 0,28 2 0 0 0,46 1 0 0 0,13 0 0 0 0,-11 0 0 0 0,-6 1 0 0 0,-31-5 0 0 0,-33-2 0 0 0,-29 0 0 0 0,-18 1 0 0 0,-22 2 0 0 0,-21 1 0 0 0,-26 1 0 0 0,-25 0 0 0 0,-37 6 0 0 0,-44 11 0 0 0,-52 21 0 0 0,-43 5 0 0 0,-51 13 0 0 0,-39 3 0 0 0,-35 0 0 0 0,-130 0 0 0 0,-84 4 0 0 0,-18-8 0 0 0,29-14 0 0 0,64-13 0 0 0,81-12 0 0 0,91-3 0 0 0,69 0 0 0 0,43-1 0 0 0,36 2 0 0 0,22-1 0 0 0,11 2 0 0 0,23-2 0 0 0,44-2 0 0 0,22-3 0 0 0,18-13 0 0 0,17-4 0 0 0,23-1 0 0 0,14 1 0 0 0,24 3 0 0 0,21 2 0 0 0,25-3 0 0 0,19-8 0 0 0,12-3 0 0 0,15 2 0 0 0,-3 5 0 0 0,-26 4 0 0 0,-44 3 0 0 0,-38 2 0 0 0,-41 3 0 0 0,-28 0 0 0 0,-24 1 0 0 0,-16 4 0 0 0,-5 2 0 0 0,-4-1 0 0 0,-3 0 0 0 0,0-3 0 0 0,-1-1 0 0 0,0 0 0 0 0,0-2 0 0 0,1 0 0 0 0,5 0 0 0 0,10-10 0 0 0,9-3 0 0 0,8 1 0 0 0,0 3 0 0 0,-1-3 0 0 0,-6-3 0 0 0,-30 0 0 0 0,-38 4 0 0 0,-35 3 0 0 0,-50 17 0 0 0,-51 21 0 0 0,-46 5 0 0 0,-223-3 0 0 0,-184-7 0 0 0,-210-8 0 0 0,-172-6 0 0 0,-127-6 0 0 0,-35-3 0 0 0,104-3 0 0 0,183 5 0 0 0,234 0 0 0 0,218 5 0 0 0,179 6 0 0 0,133 0 0 0 0,98-3 0 0 0,68-12 0 0 0,54-11 0 0 0,39-18 0 0 0,35-27 0 0 0,26-18 0 0 0,17-11 0 0 0,1 0 0 0 0,6 5 0 0 0,51 16 0 0 0,34 20 0 0 0,32 16 0 0 0,62 13 0 0 0,19 10 0 0 0,-5 19 0 0 0,-22 7 0 0 0,-34 5 0 0 0,-63 8 0 0 0,-69-3 0 0 0,-62-6 0 0 0,-44-7 0 0 0,-38-3 0 0 0,-14-3 0 0 0,20 10 0 0 0,23 6 0 0 0,35-2 0 0 0,31-5 0 0 0,18-6 0 0 0,-10-6 0 0 0,-26-4 0 0 0,-30-3 0 0 0,-23-2 0 0 0,-20-1 0 0 0,0-1 0 0 0,13 1 0 0 0,23 0 0 0 0,24 1 0 0 0,30-1 0 0 0,8 1 0 0 0,-2 0 0 0 0,-24 0 0 0 0,-32 0 0 0 0,-43 5 0 0 0,-63 10 0 0 0,-62 18 0 0 0,-70 21 0 0 0,-68 20 0 0 0,-49 12 0 0 0,-144 10 0 0 0,-83-7 0 0 0,-48 0 0 0 0,2-1 0 0 0,16-10 0 0 0,49-20 0 0 0,81-18 0 0 0,101-17 0 0 0,118-12 0 0 0,134-26 0 0 0,180-40 0 0 0,210-37 0 0 0,203-32 0 0 0,166-23 0 0 0,38 0 0 0 0,-59 20 0 0 0,-140 32 0 0 0,-157 23 0 0 0,-148 23 0 0 0,-132 20 0 0 0,-129 24 0 0 0,-122 19 0 0 0,-81 24 0 0 0,-100 39 0 0 0,-86 16 0 0 0,-71-8 0 0 0,-70-19 0 0 0,-65-20 0 0 0,-20-18 0 0 0,15-18 0 0 0,44-17 0 0 0,88-10 0 0 0,116-8 0 0 0,103 1 0 0 0,89 4 0 0 0,73 6 0 0 0,50 0 0 0 0,33-2 0 0 0,26-3 0 0 0,9 2 0 0 0,-5-1 0 0 0,-6-2 0 0 0,-8-3 0 0 0,-13 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13:50:13.2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19039 12642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20:20:14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16145 11735 16383 0 0,'5'0'0'0'0,"8"0"0"0"0,8 0 0 0 0,5 0 0 0 0,4 0 0 0 0,2 0 0 0 0,2 0 0 0 0,6 0 0 0 0,8 0 0 0 0,1 0 0 0 0,-2 0 0 0 0,-4 0 0 0 0,-3 0 0 0 0,-3 0 0 0 0,-2 0 0 0 0,-1 0 0 0 0,4 0 0 0 0,8 0 0 0 0,1 0 0 0 0,-2 0 0 0 0,-2 0 0 0 0,-4 0 0 0 0,-2 0 0 0 0,-2 0 0 0 0,-2 0 0 0 0,6 0 0 0 0,1 0 0 0 0,0 0 0 0 0,-2 0 0 0 0,-1 0 0 0 0,-2 0 0 0 0,-1 0 0 0 0,0 0 0 0 0,4 0 0 0 0,8 0 0 0 0,13 0 0 0 0,2 0 0 0 0,-5 0 0 0 0,1 0 0 0 0,1 0 0 0 0,-3 0 0 0 0,-6 0 0 0 0,-5 0 0 0 0,-5 0 0 0 0,-3 0 0 0 0,-2 0 0 0 0,-2 0 0 0 0,6 0 0 0 0,7 0 0 0 0,2 0 0 0 0,-2 0 0 0 0,-3 0 0 0 0,-2 0 0 0 0,-3 0 0 0 0,3 0 0 0 0,7 0 0 0 0,0 0 0 0 0,10-11 0 0 0,0-4 0 0 0,2 1 0 0 0,3 2 0 0 0,-5 4 0 0 0,-5 3 0 0 0,-7 2 0 0 0,-5 2 0 0 0,-4 1 0 0 0,4 1 0 0 0,6-1 0 0 0,6 1 0 0 0,11 0 0 0 0,7-1 0 0 0,-4 0 0 0 0,-7 0 0 0 0,-8 0 0 0 0,-1 0 0 0 0,2 0 0 0 0,3 0 0 0 0,-2 0 0 0 0,-4 0 0 0 0,-5 0 0 0 0,-5 0 0 0 0,-2 0 0 0 0,-3 0 0 0 0,-1 0 0 0 0,5 0 0 0 0,7 0 0 0 0,2 0 0 0 0,-2 0 0 0 0,-3 0 0 0 0,-2 0 0 0 0,-3 0 0 0 0,-2 0 0 0 0,-2 6 0 0 0,-17 13 0 0 0,-17 3 0 0 0,-20-2 0 0 0,-11-5 0 0 0,-7-4 0 0 0,-2-5 0 0 0,1 3 0 0 0,1 0 0 0 0,1-2 0 0 0,-3 3 0 0 0,-7 1 0 0 0,-11-2 0 0 0,-2 3 0 0 0,4-1 0 0 0,0-1 0 0 0,0-4 0 0 0,-3-1 0 0 0,3-3 0 0 0,6-1 0 0 0,6-1 0 0 0,5 0 0 0 0,4-1 0 0 0,2 1 0 0 0,2-1 0 0 0,0 1 0 0 0,0 0 0 0 0,-6 0 0 0 0,-2 0 0 0 0,1-1 0 0 0,0 2 0 0 0,2-1 0 0 0,2 0 0 0 0,-6 0 0 0 0,-11 0 0 0 0,-3 0 0 0 0,2 0 0 0 0,5 0 0 0 0,4 0 0 0 0,-1 0 0 0 0,2 0 0 0 0,1 0 0 0 0,4 0 0 0 0,2 0 0 0 0,-5 0 0 0 0,0 0 0 0 0,-4 0 0 0 0,-7 0 0 0 0,1 0 0 0 0,-3 0 0 0 0,-9 0 0 0 0,-10 0 0 0 0,1 0 0 0 0,8 0 0 0 0,8 0 0 0 0,4 0 0 0 0,-2 0 0 0 0,3 0 0 0 0,5 0 0 0 0,4 0 0 0 0,4 0 0 0 0,-3 0 0 0 0,-5 0 0 0 0,-1 0 0 0 0,1 0 0 0 0,4 0 0 0 0,4 0 0 0 0,1 0 0 0 0,-3 0 0 0 0,-7 0 0 0 0,0 0 0 0 0,-4 0 0 0 0,-4 0 0 0 0,-5 0 0 0 0,-8 0 0 0 0,1 0 0 0 0,7 0 0 0 0,8 0 0 0 0,1 0 0 0 0,-1 0 0 0 0,-4 0 0 0 0,3 0 0 0 0,4 0 0 0 0,5 0 0 0 0,-2 0 0 0 0,-3 0 0 0 0,0 0 0 0 0,4 0 0 0 0,2 0 0 0 0,-1 0 0 0 0,-5 0 0 0 0,0 0 0 0 0,3 0 0 0 0,-8 0 0 0 0,-5 0 0 0 0,1 0 0 0 0,5 0 0 0 0,6 0 0 0 0,5 0 0 0 0,4 0 0 0 0,-2 0 0 0 0,-1 0 0 0 0,2 0 0 0 0,7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20:20:14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16145 11735 16383 0 0,'5'0'0'0'0,"8"0"0"0"0,8 0 0 0 0,5 0 0 0 0,4 0 0 0 0,2 0 0 0 0,2 0 0 0 0,6 0 0 0 0,8 0 0 0 0,1 0 0 0 0,-2 0 0 0 0,-4 0 0 0 0,-3 0 0 0 0,-3 0 0 0 0,-2 0 0 0 0,-1 0 0 0 0,4 0 0 0 0,8 0 0 0 0,1 0 0 0 0,-2 0 0 0 0,-2 0 0 0 0,-4 0 0 0 0,-2 0 0 0 0,-2 0 0 0 0,-2 0 0 0 0,6 0 0 0 0,1 0 0 0 0,0 0 0 0 0,-2 0 0 0 0,-1 0 0 0 0,-2 0 0 0 0,-1 0 0 0 0,0 0 0 0 0,4 0 0 0 0,8 0 0 0 0,13 0 0 0 0,2 0 0 0 0,-5 0 0 0 0,1 0 0 0 0,1 0 0 0 0,-3 0 0 0 0,-6 0 0 0 0,-5 0 0 0 0,-5 0 0 0 0,-3 0 0 0 0,-2 0 0 0 0,-2 0 0 0 0,6 0 0 0 0,7 0 0 0 0,2 0 0 0 0,-2 0 0 0 0,-3 0 0 0 0,-2 0 0 0 0,-3 0 0 0 0,3 0 0 0 0,7 0 0 0 0,0 0 0 0 0,10-11 0 0 0,0-4 0 0 0,2 1 0 0 0,3 2 0 0 0,-5 4 0 0 0,-5 3 0 0 0,-7 2 0 0 0,-5 2 0 0 0,-4 1 0 0 0,4 1 0 0 0,6-1 0 0 0,6 1 0 0 0,11 0 0 0 0,7-1 0 0 0,-4 0 0 0 0,-7 0 0 0 0,-8 0 0 0 0,-1 0 0 0 0,2 0 0 0 0,3 0 0 0 0,-2 0 0 0 0,-4 0 0 0 0,-5 0 0 0 0,-5 0 0 0 0,-2 0 0 0 0,-3 0 0 0 0,-1 0 0 0 0,5 0 0 0 0,7 0 0 0 0,2 0 0 0 0,-2 0 0 0 0,-3 0 0 0 0,-2 0 0 0 0,-3 0 0 0 0,-2 0 0 0 0,-2 6 0 0 0,-17 13 0 0 0,-17 3 0 0 0,-20-2 0 0 0,-11-5 0 0 0,-7-4 0 0 0,-2-5 0 0 0,1 3 0 0 0,1 0 0 0 0,1-2 0 0 0,-3 3 0 0 0,-7 1 0 0 0,-11-2 0 0 0,-2 3 0 0 0,4-1 0 0 0,0-1 0 0 0,0-4 0 0 0,-3-1 0 0 0,3-3 0 0 0,6-1 0 0 0,6-1 0 0 0,5 0 0 0 0,4-1 0 0 0,2 1 0 0 0,2-1 0 0 0,0 1 0 0 0,0 0 0 0 0,-6 0 0 0 0,-2 0 0 0 0,1-1 0 0 0,0 2 0 0 0,2-1 0 0 0,2 0 0 0 0,-6 0 0 0 0,-11 0 0 0 0,-3 0 0 0 0,2 0 0 0 0,5 0 0 0 0,4 0 0 0 0,-1 0 0 0 0,2 0 0 0 0,1 0 0 0 0,4 0 0 0 0,2 0 0 0 0,-5 0 0 0 0,0 0 0 0 0,-4 0 0 0 0,-7 0 0 0 0,1 0 0 0 0,-3 0 0 0 0,-9 0 0 0 0,-10 0 0 0 0,1 0 0 0 0,8 0 0 0 0,8 0 0 0 0,4 0 0 0 0,-2 0 0 0 0,3 0 0 0 0,5 0 0 0 0,4 0 0 0 0,4 0 0 0 0,-3 0 0 0 0,-5 0 0 0 0,-1 0 0 0 0,1 0 0 0 0,4 0 0 0 0,4 0 0 0 0,1 0 0 0 0,-3 0 0 0 0,-7 0 0 0 0,0 0 0 0 0,-4 0 0 0 0,-4 0 0 0 0,-5 0 0 0 0,-8 0 0 0 0,1 0 0 0 0,7 0 0 0 0,8 0 0 0 0,1 0 0 0 0,-1 0 0 0 0,-4 0 0 0 0,3 0 0 0 0,4 0 0 0 0,5 0 0 0 0,-2 0 0 0 0,-3 0 0 0 0,0 0 0 0 0,4 0 0 0 0,2 0 0 0 0,-1 0 0 0 0,-5 0 0 0 0,0 0 0 0 0,3 0 0 0 0,-8 0 0 0 0,-5 0 0 0 0,1 0 0 0 0,5 0 0 0 0,6 0 0 0 0,5 0 0 0 0,4 0 0 0 0,-2 0 0 0 0,-1 0 0 0 0,2 0 0 0 0,7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20:20:14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16145 11735 16383 0 0,'5'0'0'0'0,"8"0"0"0"0,8 0 0 0 0,5 0 0 0 0,4 0 0 0 0,2 0 0 0 0,2 0 0 0 0,6 0 0 0 0,8 0 0 0 0,1 0 0 0 0,-2 0 0 0 0,-4 0 0 0 0,-3 0 0 0 0,-3 0 0 0 0,-2 0 0 0 0,-1 0 0 0 0,4 0 0 0 0,8 0 0 0 0,1 0 0 0 0,-2 0 0 0 0,-2 0 0 0 0,-4 0 0 0 0,-2 0 0 0 0,-2 0 0 0 0,-2 0 0 0 0,6 0 0 0 0,1 0 0 0 0,0 0 0 0 0,-2 0 0 0 0,-1 0 0 0 0,-2 0 0 0 0,-1 0 0 0 0,0 0 0 0 0,4 0 0 0 0,8 0 0 0 0,13 0 0 0 0,2 0 0 0 0,-5 0 0 0 0,1 0 0 0 0,1 0 0 0 0,-3 0 0 0 0,-6 0 0 0 0,-5 0 0 0 0,-5 0 0 0 0,-3 0 0 0 0,-2 0 0 0 0,-2 0 0 0 0,6 0 0 0 0,7 0 0 0 0,2 0 0 0 0,-2 0 0 0 0,-3 0 0 0 0,-2 0 0 0 0,-3 0 0 0 0,3 0 0 0 0,7 0 0 0 0,0 0 0 0 0,10-11 0 0 0,0-4 0 0 0,2 1 0 0 0,3 2 0 0 0,-5 4 0 0 0,-5 3 0 0 0,-7 2 0 0 0,-5 2 0 0 0,-4 1 0 0 0,4 1 0 0 0,6-1 0 0 0,6 1 0 0 0,11 0 0 0 0,7-1 0 0 0,-4 0 0 0 0,-7 0 0 0 0,-8 0 0 0 0,-1 0 0 0 0,2 0 0 0 0,3 0 0 0 0,-2 0 0 0 0,-4 0 0 0 0,-5 0 0 0 0,-5 0 0 0 0,-2 0 0 0 0,-3 0 0 0 0,-1 0 0 0 0,5 0 0 0 0,7 0 0 0 0,2 0 0 0 0,-2 0 0 0 0,-3 0 0 0 0,-2 0 0 0 0,-3 0 0 0 0,-2 0 0 0 0,-2 6 0 0 0,-17 13 0 0 0,-17 3 0 0 0,-20-2 0 0 0,-11-5 0 0 0,-7-4 0 0 0,-2-5 0 0 0,1 3 0 0 0,1 0 0 0 0,1-2 0 0 0,-3 3 0 0 0,-7 1 0 0 0,-11-2 0 0 0,-2 3 0 0 0,4-1 0 0 0,0-1 0 0 0,0-4 0 0 0,-3-1 0 0 0,3-3 0 0 0,6-1 0 0 0,6-1 0 0 0,5 0 0 0 0,4-1 0 0 0,2 1 0 0 0,2-1 0 0 0,0 1 0 0 0,0 0 0 0 0,-6 0 0 0 0,-2 0 0 0 0,1-1 0 0 0,0 2 0 0 0,2-1 0 0 0,2 0 0 0 0,-6 0 0 0 0,-11 0 0 0 0,-3 0 0 0 0,2 0 0 0 0,5 0 0 0 0,4 0 0 0 0,-1 0 0 0 0,2 0 0 0 0,1 0 0 0 0,4 0 0 0 0,2 0 0 0 0,-5 0 0 0 0,0 0 0 0 0,-4 0 0 0 0,-7 0 0 0 0,1 0 0 0 0,-3 0 0 0 0,-9 0 0 0 0,-10 0 0 0 0,1 0 0 0 0,8 0 0 0 0,8 0 0 0 0,4 0 0 0 0,-2 0 0 0 0,3 0 0 0 0,5 0 0 0 0,4 0 0 0 0,4 0 0 0 0,-3 0 0 0 0,-5 0 0 0 0,-1 0 0 0 0,1 0 0 0 0,4 0 0 0 0,4 0 0 0 0,1 0 0 0 0,-3 0 0 0 0,-7 0 0 0 0,0 0 0 0 0,-4 0 0 0 0,-4 0 0 0 0,-5 0 0 0 0,-8 0 0 0 0,1 0 0 0 0,7 0 0 0 0,8 0 0 0 0,1 0 0 0 0,-1 0 0 0 0,-4 0 0 0 0,3 0 0 0 0,4 0 0 0 0,5 0 0 0 0,-2 0 0 0 0,-3 0 0 0 0,0 0 0 0 0,4 0 0 0 0,2 0 0 0 0,-1 0 0 0 0,-5 0 0 0 0,0 0 0 0 0,3 0 0 0 0,-8 0 0 0 0,-5 0 0 0 0,1 0 0 0 0,5 0 0 0 0,6 0 0 0 0,5 0 0 0 0,4 0 0 0 0,-2 0 0 0 0,-1 0 0 0 0,2 0 0 0 0,7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20:20:14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16145 11735 16383 0 0,'5'0'0'0'0,"8"0"0"0"0,8 0 0 0 0,5 0 0 0 0,4 0 0 0 0,2 0 0 0 0,2 0 0 0 0,6 0 0 0 0,8 0 0 0 0,1 0 0 0 0,-2 0 0 0 0,-4 0 0 0 0,-3 0 0 0 0,-3 0 0 0 0,-2 0 0 0 0,-1 0 0 0 0,4 0 0 0 0,8 0 0 0 0,1 0 0 0 0,-2 0 0 0 0,-2 0 0 0 0,-4 0 0 0 0,-2 0 0 0 0,-2 0 0 0 0,-2 0 0 0 0,6 0 0 0 0,1 0 0 0 0,0 0 0 0 0,-2 0 0 0 0,-1 0 0 0 0,-2 0 0 0 0,-1 0 0 0 0,0 0 0 0 0,4 0 0 0 0,8 0 0 0 0,13 0 0 0 0,2 0 0 0 0,-5 0 0 0 0,1 0 0 0 0,1 0 0 0 0,-3 0 0 0 0,-6 0 0 0 0,-5 0 0 0 0,-5 0 0 0 0,-3 0 0 0 0,-2 0 0 0 0,-2 0 0 0 0,6 0 0 0 0,7 0 0 0 0,2 0 0 0 0,-2 0 0 0 0,-3 0 0 0 0,-2 0 0 0 0,-3 0 0 0 0,3 0 0 0 0,7 0 0 0 0,0 0 0 0 0,10-11 0 0 0,0-4 0 0 0,2 1 0 0 0,3 2 0 0 0,-5 4 0 0 0,-5 3 0 0 0,-7 2 0 0 0,-5 2 0 0 0,-4 1 0 0 0,4 1 0 0 0,6-1 0 0 0,6 1 0 0 0,11 0 0 0 0,7-1 0 0 0,-4 0 0 0 0,-7 0 0 0 0,-8 0 0 0 0,-1 0 0 0 0,2 0 0 0 0,3 0 0 0 0,-2 0 0 0 0,-4 0 0 0 0,-5 0 0 0 0,-5 0 0 0 0,-2 0 0 0 0,-3 0 0 0 0,-1 0 0 0 0,5 0 0 0 0,7 0 0 0 0,2 0 0 0 0,-2 0 0 0 0,-3 0 0 0 0,-2 0 0 0 0,-3 0 0 0 0,-2 0 0 0 0,-2 6 0 0 0,-17 13 0 0 0,-17 3 0 0 0,-20-2 0 0 0,-11-5 0 0 0,-7-4 0 0 0,-2-5 0 0 0,1 3 0 0 0,1 0 0 0 0,1-2 0 0 0,-3 3 0 0 0,-7 1 0 0 0,-11-2 0 0 0,-2 3 0 0 0,4-1 0 0 0,0-1 0 0 0,0-4 0 0 0,-3-1 0 0 0,3-3 0 0 0,6-1 0 0 0,6-1 0 0 0,5 0 0 0 0,4-1 0 0 0,2 1 0 0 0,2-1 0 0 0,0 1 0 0 0,0 0 0 0 0,-6 0 0 0 0,-2 0 0 0 0,1-1 0 0 0,0 2 0 0 0,2-1 0 0 0,2 0 0 0 0,-6 0 0 0 0,-11 0 0 0 0,-3 0 0 0 0,2 0 0 0 0,5 0 0 0 0,4 0 0 0 0,-1 0 0 0 0,2 0 0 0 0,1 0 0 0 0,4 0 0 0 0,2 0 0 0 0,-5 0 0 0 0,0 0 0 0 0,-4 0 0 0 0,-7 0 0 0 0,1 0 0 0 0,-3 0 0 0 0,-9 0 0 0 0,-10 0 0 0 0,1 0 0 0 0,8 0 0 0 0,8 0 0 0 0,4 0 0 0 0,-2 0 0 0 0,3 0 0 0 0,5 0 0 0 0,4 0 0 0 0,4 0 0 0 0,-3 0 0 0 0,-5 0 0 0 0,-1 0 0 0 0,1 0 0 0 0,4 0 0 0 0,4 0 0 0 0,1 0 0 0 0,-3 0 0 0 0,-7 0 0 0 0,0 0 0 0 0,-4 0 0 0 0,-4 0 0 0 0,-5 0 0 0 0,-8 0 0 0 0,1 0 0 0 0,7 0 0 0 0,8 0 0 0 0,1 0 0 0 0,-1 0 0 0 0,-4 0 0 0 0,3 0 0 0 0,4 0 0 0 0,5 0 0 0 0,-2 0 0 0 0,-3 0 0 0 0,0 0 0 0 0,4 0 0 0 0,2 0 0 0 0,-1 0 0 0 0,-5 0 0 0 0,0 0 0 0 0,3 0 0 0 0,-8 0 0 0 0,-5 0 0 0 0,1 0 0 0 0,5 0 0 0 0,6 0 0 0 0,5 0 0 0 0,4 0 0 0 0,-2 0 0 0 0,-1 0 0 0 0,2 0 0 0 0,7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63FBD-6BF3-4CD7-A95D-F955BD831D09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44E2D-FF58-4059-9067-81954C8BDC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147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44E2D-FF58-4059-9067-81954C8BDC8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92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binutils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translation_phas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gcc/Optimize-Options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customXml" Target="../ink/ink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3BR09unfgchnggx7IJuSU57mxjMhrSaq" TargetMode="External"/><Relationship Id="rId2" Type="http://schemas.openxmlformats.org/officeDocument/2006/relationships/hyperlink" Target="https://gcc.gnu.org/online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llman.org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gcc/Instrumentation-Options.html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GNU </a:t>
            </a:r>
            <a:r>
              <a:rPr lang="ru-RU" err="1">
                <a:cs typeface="Calibri Light"/>
              </a:rPr>
              <a:t>toolchain</a:t>
            </a:r>
            <a:endParaRPr lang="ru-RU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cs typeface="Calibri"/>
              </a:rPr>
              <a:t>Как скомпилировать вашу программу</a:t>
            </a:r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68055D-563B-57D0-125C-6E94B3E07C1D}"/>
              </a:ext>
            </a:extLst>
          </p:cNvPr>
          <p:cNvSpPr/>
          <p:nvPr/>
        </p:nvSpPr>
        <p:spPr>
          <a:xfrm>
            <a:off x="881062" y="511968"/>
            <a:ext cx="10441782" cy="58340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43690-0C25-9F7B-1179-82FAB81BF6DC}"/>
              </a:ext>
            </a:extLst>
          </p:cNvPr>
          <p:cNvSpPr txBox="1"/>
          <p:nvPr/>
        </p:nvSpPr>
        <p:spPr>
          <a:xfrm>
            <a:off x="8386947" y="4465617"/>
            <a:ext cx="1818409" cy="85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4913A-0976-3FB9-060A-61F64AA493D4}"/>
              </a:ext>
            </a:extLst>
          </p:cNvPr>
          <p:cNvSpPr txBox="1"/>
          <p:nvPr/>
        </p:nvSpPr>
        <p:spPr>
          <a:xfrm>
            <a:off x="8485909" y="5034642"/>
            <a:ext cx="190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Семён Зернов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/>
          </a:p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err="1">
                <a:cs typeface="Calibri" panose="020F0502020204030204"/>
              </a:rPr>
              <a:t>toolchain</a:t>
            </a:r>
            <a:endParaRPr lang="ru-RU" err="1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278206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7FB0F-4639-BFB3-2BE0-1FB20AEC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4" name="Рисунок 4" descr="Изображение выглядит как стена,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7A7F2C72-E4DD-EC8C-43B1-D2B4E023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0746" y="1277938"/>
            <a:ext cx="3883820" cy="25892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B125DD-AC33-44A2-A6F4-14B8954CF586}"/>
              </a:ext>
            </a:extLst>
          </p:cNvPr>
          <p:cNvSpPr txBox="1"/>
          <p:nvPr/>
        </p:nvSpPr>
        <p:spPr>
          <a:xfrm>
            <a:off x="842367" y="1708546"/>
            <a:ext cx="58191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cs typeface="Calibri"/>
              </a:rPr>
              <a:t>Авторы: Ричард </a:t>
            </a:r>
            <a:r>
              <a:rPr lang="ru-RU" err="1">
                <a:cs typeface="Calibri"/>
              </a:rPr>
              <a:t>Мэттью</a:t>
            </a:r>
            <a:r>
              <a:rPr lang="ru-RU" dirty="0">
                <a:cs typeface="Calibri"/>
              </a:rPr>
              <a:t> </a:t>
            </a:r>
            <a:r>
              <a:rPr lang="ru-RU" err="1">
                <a:cs typeface="Calibri"/>
              </a:rPr>
              <a:t>Столлман</a:t>
            </a:r>
            <a:r>
              <a:rPr lang="ru-RU" dirty="0">
                <a:cs typeface="Calibri"/>
              </a:rPr>
              <a:t> (</a:t>
            </a:r>
            <a:r>
              <a:rPr lang="ru-RU" err="1">
                <a:cs typeface="Calibri"/>
              </a:rPr>
              <a:t>rms</a:t>
            </a:r>
            <a:r>
              <a:rPr lang="ru-RU" dirty="0">
                <a:cs typeface="Calibri"/>
              </a:rPr>
              <a:t>) и сообщество</a:t>
            </a:r>
            <a:endParaRPr lang="ru-RU"/>
          </a:p>
          <a:p>
            <a:pPr marL="285750" indent="-285750">
              <a:buFont typeface="Arial"/>
              <a:buChar char="•"/>
            </a:pPr>
            <a:r>
              <a:rPr lang="ru-RU" dirty="0">
                <a:cs typeface="Calibri"/>
              </a:rPr>
              <a:t>~ 15 миллионов LOC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413B127-8582-5EB1-0AF7-D805DA25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5" y="3937617"/>
            <a:ext cx="11684794" cy="19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E61ED-5D46-87EE-BED7-17EBEE25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891CC5-42C7-A802-B89D-D9C19E78A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err="1">
                <a:cs typeface="Calibri"/>
              </a:rPr>
              <a:t>gcc</a:t>
            </a:r>
            <a:r>
              <a:rPr lang="ru-RU" dirty="0">
                <a:cs typeface="Calibri"/>
              </a:rPr>
              <a:t> — компилятор (программа-драйвер, на самом деле компилятор называется cc1)</a:t>
            </a:r>
          </a:p>
          <a:p>
            <a:r>
              <a:rPr lang="ru-RU" dirty="0" err="1">
                <a:cs typeface="Calibri"/>
              </a:rPr>
              <a:t>make</a:t>
            </a:r>
            <a:r>
              <a:rPr lang="ru-RU" dirty="0">
                <a:cs typeface="Calibri"/>
              </a:rPr>
              <a:t> — система сборки</a:t>
            </a:r>
          </a:p>
          <a:p>
            <a:r>
              <a:rPr lang="ru-RU" dirty="0">
                <a:cs typeface="Calibri"/>
              </a:rPr>
              <a:t>GAS — ассемблер</a:t>
            </a:r>
          </a:p>
          <a:p>
            <a:r>
              <a:rPr lang="ru-RU" err="1">
                <a:cs typeface="Calibri"/>
              </a:rPr>
              <a:t>ld</a:t>
            </a:r>
            <a:r>
              <a:rPr lang="ru-RU" dirty="0">
                <a:cs typeface="Calibri"/>
              </a:rPr>
              <a:t> — линкер</a:t>
            </a:r>
          </a:p>
          <a:p>
            <a:r>
              <a:rPr lang="ru-RU" dirty="0" err="1">
                <a:cs typeface="Calibri"/>
              </a:rPr>
              <a:t>gdb</a:t>
            </a:r>
            <a:r>
              <a:rPr lang="ru-RU" dirty="0">
                <a:cs typeface="Calibri"/>
              </a:rPr>
              <a:t> — отладчик</a:t>
            </a:r>
          </a:p>
          <a:p>
            <a:r>
              <a:rPr lang="ru-RU" dirty="0" err="1">
                <a:cs typeface="Calibri"/>
              </a:rPr>
              <a:t>perf</a:t>
            </a:r>
            <a:r>
              <a:rPr lang="ru-RU" dirty="0">
                <a:cs typeface="Calibri"/>
              </a:rPr>
              <a:t> — анализатор производительности</a:t>
            </a:r>
          </a:p>
          <a:p>
            <a:r>
              <a:rPr lang="ru-RU" dirty="0" err="1">
                <a:cs typeface="Calibri"/>
              </a:rPr>
              <a:t>objdump</a:t>
            </a:r>
            <a:r>
              <a:rPr lang="ru-RU" dirty="0">
                <a:cs typeface="Calibri"/>
              </a:rPr>
              <a:t> — парсер объектных файлов</a:t>
            </a:r>
          </a:p>
          <a:p>
            <a:r>
              <a:rPr lang="ru-RU" dirty="0">
                <a:cs typeface="Calibri"/>
              </a:rPr>
              <a:t>...</a:t>
            </a:r>
          </a:p>
        </p:txBody>
      </p:sp>
      <p:pic>
        <p:nvPicPr>
          <p:cNvPr id="4" name="Рисунок 4" descr="Изображение выглядит как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52E52EB7-B971-7BE6-0841-C7ECFF1D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585" y="2549587"/>
            <a:ext cx="4508680" cy="2769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AC353-5A01-70C0-63EF-411A71131BB6}"/>
              </a:ext>
            </a:extLst>
          </p:cNvPr>
          <p:cNvSpPr txBox="1"/>
          <p:nvPr/>
        </p:nvSpPr>
        <p:spPr>
          <a:xfrm>
            <a:off x="9117542" y="5326062"/>
            <a:ext cx="224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  <a:hlinkClick r:id="rId3"/>
              </a:rPr>
              <a:t>GNU Binutils</a:t>
            </a:r>
            <a:endParaRPr lang="ru-RU" dirty="0" err="1">
              <a:cs typeface="Calibri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031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8FCEA-DE8B-0CE8-3FB7-2CE46889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5F0B1465-8B13-AA12-7711-D8B7D947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43" y="1688599"/>
            <a:ext cx="10839448" cy="451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14:cNvPr>
              <p14:cNvContentPartPr/>
              <p14:nvPr/>
            </p14:nvContentPartPr>
            <p14:xfrm>
              <a:off x="5119487" y="6115798"/>
              <a:ext cx="1707251" cy="73317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6855" y="6053210"/>
                <a:ext cx="1832874" cy="19813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836DA43-8ABE-459B-D1E1-E17088847DEC}"/>
              </a:ext>
            </a:extLst>
          </p:cNvPr>
          <p:cNvSpPr/>
          <p:nvPr/>
        </p:nvSpPr>
        <p:spPr>
          <a:xfrm>
            <a:off x="2419047" y="3282346"/>
            <a:ext cx="1306285" cy="13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69DC46E-DED0-FF4D-F02B-F55178C628A5}"/>
              </a:ext>
            </a:extLst>
          </p:cNvPr>
          <p:cNvSpPr/>
          <p:nvPr/>
        </p:nvSpPr>
        <p:spPr>
          <a:xfrm>
            <a:off x="6360950" y="3790947"/>
            <a:ext cx="255198" cy="14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92D716-9F14-9F6F-00CF-5FDBB6CB40C1}"/>
              </a:ext>
            </a:extLst>
          </p:cNvPr>
          <p:cNvSpPr txBox="1"/>
          <p:nvPr/>
        </p:nvSpPr>
        <p:spPr>
          <a:xfrm>
            <a:off x="2417582" y="4577891"/>
            <a:ext cx="3299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>
                <a:cs typeface="Calibri"/>
              </a:rPr>
              <a:t>$ </a:t>
            </a:r>
            <a:r>
              <a:rPr lang="ru-RU" i="1" err="1">
                <a:cs typeface="Calibri"/>
              </a:rPr>
              <a:t>gcc</a:t>
            </a:r>
            <a:r>
              <a:rPr lang="ru-RU" i="1" dirty="0">
                <a:cs typeface="Calibri"/>
              </a:rPr>
              <a:t> --</a:t>
            </a:r>
            <a:r>
              <a:rPr lang="ru-RU" i="1" err="1">
                <a:cs typeface="Calibri"/>
              </a:rPr>
              <a:t>verbose</a:t>
            </a:r>
            <a:r>
              <a:rPr lang="ru-RU" i="1" dirty="0">
                <a:cs typeface="Calibri"/>
              </a:rPr>
              <a:t> </a:t>
            </a:r>
            <a:r>
              <a:rPr lang="ru-RU" i="1" err="1">
                <a:cs typeface="Calibri"/>
              </a:rPr>
              <a:t>fact.c</a:t>
            </a:r>
            <a:endParaRPr lang="ru-RU" i="1" err="1"/>
          </a:p>
        </p:txBody>
      </p:sp>
    </p:spTree>
    <p:extLst>
      <p:ext uri="{BB962C8B-B14F-4D97-AF65-F5344CB8AC3E}">
        <p14:creationId xmlns:p14="http://schemas.microsoft.com/office/powerpoint/2010/main" val="364345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dirty="0" err="1">
                <a:cs typeface="Calibri" panose="020F0502020204030204"/>
              </a:rPr>
              <a:t>toolchain</a:t>
            </a:r>
            <a:endParaRPr lang="ru-RU" dirty="0" err="1"/>
          </a:p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81095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8FCEA-DE8B-0CE8-3FB7-2CE46889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5F0B1465-8B13-AA12-7711-D8B7D947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43" y="1688599"/>
            <a:ext cx="10839448" cy="451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14:cNvPr>
              <p14:cNvContentPartPr/>
              <p14:nvPr/>
            </p14:nvContentPartPr>
            <p14:xfrm>
              <a:off x="5119487" y="6115798"/>
              <a:ext cx="1707251" cy="73317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6495" y="6053210"/>
                <a:ext cx="1832874" cy="19813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836DA43-8ABE-459B-D1E1-E17088847DEC}"/>
              </a:ext>
            </a:extLst>
          </p:cNvPr>
          <p:cNvSpPr/>
          <p:nvPr/>
        </p:nvSpPr>
        <p:spPr>
          <a:xfrm>
            <a:off x="4561273" y="3311101"/>
            <a:ext cx="1335040" cy="1271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69DC46E-DED0-FF4D-F02B-F55178C628A5}"/>
              </a:ext>
            </a:extLst>
          </p:cNvPr>
          <p:cNvSpPr/>
          <p:nvPr/>
        </p:nvSpPr>
        <p:spPr>
          <a:xfrm>
            <a:off x="6360950" y="3790947"/>
            <a:ext cx="255198" cy="14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1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14D43-AF81-E950-4268-B20464B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85756" cy="1345355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Примитивнейшая схема компилятора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C56F266-DFB1-E5BD-36BC-3989856E2BA3}"/>
              </a:ext>
            </a:extLst>
          </p:cNvPr>
          <p:cNvSpPr/>
          <p:nvPr/>
        </p:nvSpPr>
        <p:spPr>
          <a:xfrm>
            <a:off x="979714" y="3686298"/>
            <a:ext cx="4552207" cy="21474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err="1">
                <a:solidFill>
                  <a:schemeClr val="tx1"/>
                </a:solidFill>
                <a:cs typeface="Calibri"/>
              </a:rPr>
              <a:t>Frontend</a:t>
            </a:r>
            <a:endParaRPr lang="ru-RU" sz="3600">
              <a:solidFill>
                <a:schemeClr val="tx1"/>
              </a:solidFill>
              <a:cs typeface="Calibri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795731C-DF67-C840-1FAE-572A68CEE112}"/>
              </a:ext>
            </a:extLst>
          </p:cNvPr>
          <p:cNvSpPr/>
          <p:nvPr/>
        </p:nvSpPr>
        <p:spPr>
          <a:xfrm>
            <a:off x="5759531" y="3428999"/>
            <a:ext cx="5462648" cy="2671947"/>
          </a:xfrm>
          <a:prstGeom prst="rect">
            <a:avLst/>
          </a:prstGeom>
          <a:solidFill>
            <a:srgbClr val="BF3B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MiddleEnd</a:t>
            </a:r>
            <a:r>
              <a:rPr lang="ru-RU" sz="3600" dirty="0">
                <a:solidFill>
                  <a:schemeClr val="tx1"/>
                </a:solidFill>
                <a:cs typeface="Calibri"/>
              </a:rPr>
              <a:t>/</a:t>
            </a:r>
            <a:r>
              <a:rPr lang="ru-RU" sz="3600" dirty="0" err="1">
                <a:solidFill>
                  <a:schemeClr val="tx1"/>
                </a:solidFill>
                <a:cs typeface="Calibri"/>
              </a:rPr>
              <a:t>Backend</a:t>
            </a:r>
            <a:endParaRPr lang="ru-RU" sz="36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0" name="Рисунок 40" descr="Изображение выглядит как в помещении, размытие&#10;&#10;Автоматически созданное описание">
            <a:extLst>
              <a:ext uri="{FF2B5EF4-FFF2-40B4-BE49-F238E27FC236}">
                <a16:creationId xmlns:a16="http://schemas.microsoft.com/office/drawing/2014/main" id="{0407A767-3B86-5FE9-60F8-1CB47DEA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7" y="561904"/>
            <a:ext cx="4277096" cy="267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CBA1D-F443-5F3B-D47E-7E498513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Компилятор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33EC35-EA87-9A70-D5F7-8847CECFD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882" y="1681163"/>
            <a:ext cx="5169693" cy="407194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err="1">
                <a:cs typeface="Calibri"/>
              </a:rPr>
              <a:t>Frontend</a:t>
            </a:r>
            <a:endParaRPr lang="ru-RU">
              <a:cs typeface="Calibri"/>
            </a:endParaRPr>
          </a:p>
        </p:txBody>
      </p:sp>
      <p:pic>
        <p:nvPicPr>
          <p:cNvPr id="7" name="Рисунок 7" descr="Изображение выглядит как текст, книг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458B0BE1-0925-5EDF-B0EC-818281A226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9394" y="2028826"/>
            <a:ext cx="2765202" cy="4160837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8FD6190B-9A2F-9905-045E-59AB1239D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3607" y="1681163"/>
            <a:ext cx="5349875" cy="407194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err="1">
                <a:cs typeface="Calibri"/>
              </a:rPr>
              <a:t>MiddleEnd</a:t>
            </a:r>
            <a:r>
              <a:rPr lang="ru-RU" dirty="0">
                <a:cs typeface="Calibri"/>
              </a:rPr>
              <a:t>/</a:t>
            </a:r>
            <a:r>
              <a:rPr lang="ru-RU" err="1">
                <a:cs typeface="Calibri"/>
              </a:rPr>
              <a:t>Backend</a:t>
            </a:r>
            <a:endParaRPr lang="ru-RU">
              <a:cs typeface="Calibri"/>
            </a:endParaRPr>
          </a:p>
        </p:txBody>
      </p:sp>
      <p:pic>
        <p:nvPicPr>
          <p:cNvPr id="8" name="Рисунок 8" descr="Изображение выглядит как текст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01E9667F-C6F7-F799-71EB-6352D134B6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08231" y="2088357"/>
            <a:ext cx="3120628" cy="4160837"/>
          </a:xfrm>
        </p:spPr>
      </p:pic>
    </p:spTree>
    <p:extLst>
      <p:ext uri="{BB962C8B-B14F-4D97-AF65-F5344CB8AC3E}">
        <p14:creationId xmlns:p14="http://schemas.microsoft.com/office/powerpoint/2010/main" val="1472507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1B734-332F-514A-D22A-8927F2A0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Frontend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62953A-96EC-999D-38F0-CCB16FBE0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D74E66D-0AEC-533D-535A-B405C192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962" y="1266511"/>
            <a:ext cx="10291761" cy="538463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33EC39-BC05-B74A-6725-BFCA08D5CB00}"/>
              </a:ext>
            </a:extLst>
          </p:cNvPr>
          <p:cNvSpPr/>
          <p:nvPr/>
        </p:nvSpPr>
        <p:spPr>
          <a:xfrm>
            <a:off x="4866679" y="6087069"/>
            <a:ext cx="2178843" cy="631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403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495F60-ACFA-72D0-5E89-C1803108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Лексер</a:t>
            </a:r>
            <a:endParaRPr lang="ru-RU" dirty="0" err="1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DF03AC3-C318-7E68-EE06-B37B640E5751}"/>
              </a:ext>
            </a:extLst>
          </p:cNvPr>
          <p:cNvSpPr/>
          <p:nvPr/>
        </p:nvSpPr>
        <p:spPr>
          <a:xfrm>
            <a:off x="6768040" y="621771"/>
            <a:ext cx="4011083" cy="252941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err="1">
                <a:solidFill>
                  <a:schemeClr val="tx1"/>
                </a:solidFill>
                <a:cs typeface="Calibri"/>
              </a:rPr>
              <a:t>int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800" err="1">
                <a:solidFill>
                  <a:schemeClr val="tx1"/>
                </a:solidFill>
                <a:cs typeface="Calibri"/>
              </a:rPr>
              <a:t>main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(</a:t>
            </a:r>
            <a:endParaRPr lang="ru-RU" sz="28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sz="2800" dirty="0">
                <a:solidFill>
                  <a:schemeClr val="tx1"/>
                </a:solidFill>
                <a:cs typeface="Calibri"/>
              </a:rPr>
              <a:t>//</a:t>
            </a:r>
            <a:r>
              <a:rPr lang="ru-RU" sz="2800" dirty="0" err="1">
                <a:solidFill>
                  <a:schemeClr val="tx1"/>
                </a:solidFill>
                <a:cs typeface="Calibri"/>
              </a:rPr>
              <a:t>hello</a:t>
            </a:r>
          </a:p>
          <a:p>
            <a:pPr algn="ctr"/>
            <a:r>
              <a:rPr lang="ru-RU" sz="2800" dirty="0">
                <a:solidFill>
                  <a:schemeClr val="tx1"/>
                </a:solidFill>
                <a:cs typeface="Calibri"/>
              </a:rPr>
              <a:t>) { </a:t>
            </a:r>
          </a:p>
          <a:p>
            <a:pPr algn="ctr"/>
            <a:r>
              <a:rPr lang="ru-RU" sz="2800" dirty="0" err="1">
                <a:solidFill>
                  <a:schemeClr val="tx1"/>
                </a:solidFill>
                <a:cs typeface="Calibri"/>
              </a:rPr>
              <a:t>return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0</a:t>
            </a:r>
          </a:p>
          <a:p>
            <a:pPr algn="ctr"/>
            <a:r>
              <a:rPr lang="ru-RU" sz="2800" dirty="0">
                <a:solidFill>
                  <a:schemeClr val="tx1"/>
                </a:solidFill>
                <a:cs typeface="Calibri"/>
              </a:rPr>
              <a:t>; }</a:t>
            </a:r>
            <a:endParaRPr lang="ru-RU" sz="280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212F2516-ED3B-C664-36DF-33389A868B9C}"/>
              </a:ext>
            </a:extLst>
          </p:cNvPr>
          <p:cNvSpPr/>
          <p:nvPr/>
        </p:nvSpPr>
        <p:spPr>
          <a:xfrm rot="5400000">
            <a:off x="7949834" y="3546310"/>
            <a:ext cx="2582333" cy="2040795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"/>
              </a:rPr>
              <a:t>Лексер</a:t>
            </a:r>
            <a:endParaRPr lang="ru-RU" dirty="0" err="1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DA704496-C973-598D-B2CE-4082091FE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610104"/>
              </p:ext>
            </p:extLst>
          </p:nvPr>
        </p:nvGraphicFramePr>
        <p:xfrm>
          <a:off x="3747346" y="6172792"/>
          <a:ext cx="81686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627">
                  <a:extLst>
                    <a:ext uri="{9D8B030D-6E8A-4147-A177-3AD203B41FA5}">
                      <a16:colId xmlns:a16="http://schemas.microsoft.com/office/drawing/2014/main" val="3086250167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2606988065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437913131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1660154659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2514087549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1545165047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1448319447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157117316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3711922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int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BF3B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main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(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)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err="1">
                          <a:solidFill>
                            <a:schemeClr val="bg1"/>
                          </a:solidFill>
                        </a:rPr>
                        <a:t>return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68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6C2BA3-EF91-2E53-23CE-21C9B0716373}"/>
              </a:ext>
            </a:extLst>
          </p:cNvPr>
          <p:cNvSpPr txBox="1"/>
          <p:nvPr/>
        </p:nvSpPr>
        <p:spPr>
          <a:xfrm>
            <a:off x="836082" y="1711853"/>
            <a:ext cx="562504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 panose="020F0502020204030204"/>
              </a:rPr>
              <a:t>Преобразует программу в  последовательность лексем (</a:t>
            </a:r>
            <a:r>
              <a:rPr lang="ru-RU" dirty="0" err="1">
                <a:cs typeface="Calibri" panose="020F0502020204030204"/>
              </a:rPr>
              <a:t>tokens</a:t>
            </a:r>
            <a:r>
              <a:rPr lang="ru-RU" dirty="0">
                <a:cs typeface="Calibri" panose="020F0502020204030204"/>
              </a:rPr>
              <a:t>). Производит лексический анализ — проверка свойств регулярных языков с помощью ДКА.</a:t>
            </a:r>
            <a:endParaRPr lang="ru-RU" dirty="0"/>
          </a:p>
          <a:p>
            <a:r>
              <a:rPr lang="ru-RU" dirty="0">
                <a:cs typeface="Calibri" panose="020F0502020204030204"/>
              </a:rPr>
              <a:t>Типичная ошибка: $ в имени переменной.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Calibri" panose="020F0502020204030204"/>
              </a:rPr>
              <a:t>Генерация </a:t>
            </a:r>
            <a:r>
              <a:rPr lang="ru-RU" dirty="0" err="1">
                <a:cs typeface="Calibri" panose="020F0502020204030204"/>
              </a:rPr>
              <a:t>preprocessing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tokens</a:t>
            </a:r>
            <a:endParaRPr lang="ru-RU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Calibri" panose="020F0502020204030204"/>
              </a:rPr>
              <a:t>Дальше включается препроцессор (подстановка </a:t>
            </a:r>
            <a:r>
              <a:rPr lang="ru-RU" dirty="0" err="1">
                <a:cs typeface="Calibri" panose="020F0502020204030204"/>
              </a:rPr>
              <a:t>include-ов</a:t>
            </a:r>
            <a:r>
              <a:rPr lang="ru-RU" dirty="0">
                <a:cs typeface="Calibri" panose="020F0502020204030204"/>
              </a:rPr>
              <a:t>, </a:t>
            </a:r>
            <a:r>
              <a:rPr lang="ru-RU" dirty="0" err="1">
                <a:cs typeface="Calibri" panose="020F0502020204030204"/>
              </a:rPr>
              <a:t>расскрытие</a:t>
            </a:r>
            <a:r>
              <a:rPr lang="ru-RU" dirty="0">
                <a:cs typeface="Calibri" panose="020F0502020204030204"/>
              </a:rPr>
              <a:t> макросов)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Calibri" panose="020F0502020204030204"/>
              </a:rPr>
              <a:t>Повторяем, пока не останется нераскрытых макросов</a:t>
            </a:r>
          </a:p>
          <a:p>
            <a:r>
              <a:rPr lang="ru-RU" dirty="0">
                <a:cs typeface="Calibri" panose="020F0502020204030204"/>
              </a:rPr>
              <a:t>Результат работы </a:t>
            </a:r>
            <a:r>
              <a:rPr lang="ru-RU" dirty="0" err="1">
                <a:cs typeface="Calibri" panose="020F0502020204030204"/>
              </a:rPr>
              <a:t>лексера</a:t>
            </a:r>
            <a:r>
              <a:rPr lang="ru-RU" dirty="0">
                <a:cs typeface="Calibri" panose="020F0502020204030204"/>
              </a:rPr>
              <a:t>: чистые лексемы (или ошибка, при лексических ошибках)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978CD-C010-3D78-E5DA-48FE72FC1E58}"/>
              </a:ext>
            </a:extLst>
          </p:cNvPr>
          <p:cNvSpPr txBox="1"/>
          <p:nvPr/>
        </p:nvSpPr>
        <p:spPr>
          <a:xfrm>
            <a:off x="836083" y="6148916"/>
            <a:ext cx="2751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See</a:t>
            </a:r>
            <a:r>
              <a:rPr lang="ru-RU" dirty="0">
                <a:cs typeface="Calibri"/>
              </a:rPr>
              <a:t>: </a:t>
            </a:r>
            <a:r>
              <a:rPr lang="ru-RU" dirty="0">
                <a:cs typeface="Calibri"/>
                <a:hlinkClick r:id="rId2"/>
              </a:rPr>
              <a:t>C++ Translation Phases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5506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dirty="0" err="1">
                <a:cs typeface="Calibri" panose="020F0502020204030204"/>
              </a:rPr>
              <a:t>toolchain</a:t>
            </a:r>
            <a:endParaRPr lang="ru-RU" sz="4000" dirty="0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90115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1B734-332F-514A-D22A-8927F2A0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Frontend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62953A-96EC-999D-38F0-CCB16FBE0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D74E66D-0AEC-533D-535A-B405C192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962" y="1266511"/>
            <a:ext cx="10291761" cy="538463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33EC39-BC05-B74A-6725-BFCA08D5CB00}"/>
              </a:ext>
            </a:extLst>
          </p:cNvPr>
          <p:cNvSpPr/>
          <p:nvPr/>
        </p:nvSpPr>
        <p:spPr>
          <a:xfrm>
            <a:off x="4866679" y="6087069"/>
            <a:ext cx="2178843" cy="631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073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30001-F950-72E1-740A-BA7C0080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Синтаксический и семантический анализ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6B511-8ED2-62F4-0C8B-3500E623B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474" y="1645045"/>
            <a:ext cx="10735913" cy="840952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Парсер производит </a:t>
            </a:r>
            <a:r>
              <a:rPr lang="ru-RU" i="1" u="sng" dirty="0">
                <a:cs typeface="Calibri"/>
              </a:rPr>
              <a:t>синтаксический анализ</a:t>
            </a:r>
            <a:r>
              <a:rPr lang="ru-RU" dirty="0">
                <a:cs typeface="Calibri"/>
              </a:rPr>
              <a:t> (проверка свойств контекстно-свободных грамматик с помощью рекурсивного спуска)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D6D7C3-19C9-5DDC-87E2-DDC67BBBD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080" y="2840360"/>
            <a:ext cx="6482473" cy="1171276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2400" dirty="0">
                <a:cs typeface="Calibri"/>
              </a:rPr>
              <a:t>Модуль </a:t>
            </a:r>
            <a:r>
              <a:rPr lang="ru-RU" sz="2400" i="1" u="sng" dirty="0">
                <a:cs typeface="Calibri"/>
              </a:rPr>
              <a:t>семантического анализа</a:t>
            </a:r>
            <a:r>
              <a:rPr lang="ru-RU" sz="2400" dirty="0">
                <a:cs typeface="Calibri" panose="020F0502020204030204"/>
              </a:rPr>
              <a:t>: проверка свойств контекстно-зависимых грамматик, самая</a:t>
            </a:r>
            <a:r>
              <a:rPr lang="ru-RU" dirty="0">
                <a:cs typeface="Calibri" panose="020F0502020204030204"/>
              </a:rPr>
              <a:t> сложная часть</a:t>
            </a:r>
          </a:p>
        </p:txBody>
      </p:sp>
      <p:pic>
        <p:nvPicPr>
          <p:cNvPr id="5" name="Рисунок 5" descr="Изображение выглядит как человек, прием пищи, питьевой&#10;&#10;Автоматически созданное описание">
            <a:extLst>
              <a:ext uri="{FF2B5EF4-FFF2-40B4-BE49-F238E27FC236}">
                <a16:creationId xmlns:a16="http://schemas.microsoft.com/office/drawing/2014/main" id="{80FD54A7-9DEC-15FF-88F7-A1C2AB4D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51" y="2556169"/>
            <a:ext cx="5160579" cy="3866157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A8A7DD3-61BA-25CE-5E86-025B5674AC10}"/>
              </a:ext>
            </a:extLst>
          </p:cNvPr>
          <p:cNvSpPr/>
          <p:nvPr/>
        </p:nvSpPr>
        <p:spPr>
          <a:xfrm>
            <a:off x="145967" y="4104407"/>
            <a:ext cx="2988623" cy="14250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cs typeface="Calibri"/>
              </a:rPr>
              <a:t>Синтаксическая ошибка:</a:t>
            </a:r>
          </a:p>
          <a:p>
            <a:pPr algn="ctr"/>
            <a:r>
              <a:rPr lang="ru-RU" dirty="0">
                <a:solidFill>
                  <a:schemeClr val="bg1"/>
                </a:solidFill>
                <a:cs typeface="Calibri"/>
              </a:rPr>
              <a:t>((()())() - незакрытая скобка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EBFFBB3-CE91-9498-24C8-428F54E93229}"/>
              </a:ext>
            </a:extLst>
          </p:cNvPr>
          <p:cNvSpPr/>
          <p:nvPr/>
        </p:nvSpPr>
        <p:spPr>
          <a:xfrm>
            <a:off x="3391889" y="4104409"/>
            <a:ext cx="2988623" cy="14250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cs typeface="Calibri"/>
              </a:rPr>
              <a:t>Семантическая ошибка:</a:t>
            </a:r>
          </a:p>
          <a:p>
            <a:pPr algn="ctr"/>
            <a:r>
              <a:rPr lang="ru-RU" dirty="0" err="1">
                <a:solidFill>
                  <a:schemeClr val="tx1"/>
                </a:solidFill>
                <a:cs typeface="Calibri"/>
              </a:rPr>
              <a:t>int</a:t>
            </a:r>
            <a:r>
              <a:rPr lang="ru-RU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"/>
              </a:rPr>
              <a:t>foo</a:t>
            </a:r>
            <a:r>
              <a:rPr lang="ru-RU" dirty="0">
                <a:solidFill>
                  <a:schemeClr val="tx1"/>
                </a:solidFill>
                <a:cs typeface="Calibri"/>
              </a:rPr>
              <a:t>(</a:t>
            </a:r>
            <a:r>
              <a:rPr lang="ru-RU" dirty="0" err="1">
                <a:solidFill>
                  <a:schemeClr val="tx1"/>
                </a:solidFill>
                <a:cs typeface="Calibri"/>
              </a:rPr>
              <a:t>int</a:t>
            </a:r>
            <a:r>
              <a:rPr lang="ru-RU" dirty="0">
                <a:solidFill>
                  <a:schemeClr val="tx1"/>
                </a:solidFill>
                <a:cs typeface="Calibri"/>
              </a:rPr>
              <a:t> a, </a:t>
            </a:r>
            <a:r>
              <a:rPr lang="ru-RU" dirty="0" err="1">
                <a:solidFill>
                  <a:schemeClr val="tx1"/>
                </a:solidFill>
                <a:cs typeface="Calibri"/>
              </a:rPr>
              <a:t>int</a:t>
            </a:r>
            <a:r>
              <a:rPr lang="ru-RU" dirty="0">
                <a:solidFill>
                  <a:schemeClr val="tx1"/>
                </a:solidFill>
                <a:cs typeface="Calibri"/>
              </a:rPr>
              <a:t> b);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 err="1">
                <a:solidFill>
                  <a:schemeClr val="tx1"/>
                </a:solidFill>
                <a:cs typeface="Calibri"/>
              </a:rPr>
              <a:t>foo</a:t>
            </a:r>
            <a:r>
              <a:rPr lang="ru-RU" dirty="0">
                <a:solidFill>
                  <a:schemeClr val="tx1"/>
                </a:solidFill>
                <a:cs typeface="Calibri"/>
              </a:rPr>
              <a:t>(5); 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cs typeface="Calibri"/>
              </a:rPr>
              <a:t>несовпадение аргументов функции при вызове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FB3BD-2F2A-0BE8-C7B5-CAC0145D9037}"/>
              </a:ext>
            </a:extLst>
          </p:cNvPr>
          <p:cNvSpPr txBox="1"/>
          <p:nvPr/>
        </p:nvSpPr>
        <p:spPr>
          <a:xfrm>
            <a:off x="150916" y="5846123"/>
            <a:ext cx="609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cs typeface="Calibri"/>
              </a:rPr>
              <a:t>Во время работы парсер и семантический анализатор вызывают друг друга</a:t>
            </a:r>
          </a:p>
        </p:txBody>
      </p:sp>
    </p:spTree>
    <p:extLst>
      <p:ext uri="{BB962C8B-B14F-4D97-AF65-F5344CB8AC3E}">
        <p14:creationId xmlns:p14="http://schemas.microsoft.com/office/powerpoint/2010/main" val="346038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1B734-332F-514A-D22A-8927F2A0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Frontend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62953A-96EC-999D-38F0-CCB16FBE0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D74E66D-0AEC-533D-535A-B405C192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962" y="1266511"/>
            <a:ext cx="10291761" cy="538463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33EC39-BC05-B74A-6725-BFCA08D5CB00}"/>
              </a:ext>
            </a:extLst>
          </p:cNvPr>
          <p:cNvSpPr/>
          <p:nvPr/>
        </p:nvSpPr>
        <p:spPr>
          <a:xfrm>
            <a:off x="4866679" y="6087069"/>
            <a:ext cx="2178843" cy="631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89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0DB00-5AA4-CFFD-50D8-B2D768A0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AST</a:t>
            </a:r>
            <a:endParaRPr lang="ru-RU" dirty="0"/>
          </a:p>
        </p:txBody>
      </p:sp>
      <p:pic>
        <p:nvPicPr>
          <p:cNvPr id="5" name="Рисунок 5" descr="Изображение выглядит как человек, в помещении, близко, смотрящий&#10;&#10;Автоматически созданное описание">
            <a:extLst>
              <a:ext uri="{FF2B5EF4-FFF2-40B4-BE49-F238E27FC236}">
                <a16:creationId xmlns:a16="http://schemas.microsoft.com/office/drawing/2014/main" id="{7CF40EC5-482C-FE2C-E3B4-E9A473C96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920" y="1703915"/>
            <a:ext cx="6807200" cy="5071005"/>
          </a:xfrm>
        </p:spPr>
      </p:pic>
      <p:sp>
        <p:nvSpPr>
          <p:cNvPr id="4" name="Пузырек для мыслей: облако 3" descr="&#10;">
            <a:extLst>
              <a:ext uri="{FF2B5EF4-FFF2-40B4-BE49-F238E27FC236}">
                <a16:creationId xmlns:a16="http://schemas.microsoft.com/office/drawing/2014/main" id="{5A4CBF3A-88FF-E40A-1643-0713CFECBD06}"/>
              </a:ext>
            </a:extLst>
          </p:cNvPr>
          <p:cNvSpPr/>
          <p:nvPr/>
        </p:nvSpPr>
        <p:spPr>
          <a:xfrm>
            <a:off x="5991159" y="-4631"/>
            <a:ext cx="5368394" cy="2924967"/>
          </a:xfrm>
          <a:prstGeom prst="cloudCallou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$ </a:t>
            </a:r>
            <a:r>
              <a:rPr lang="ru-RU" sz="2000" b="1" dirty="0" err="1">
                <a:solidFill>
                  <a:schemeClr val="tx1"/>
                </a:solidFill>
                <a:ea typeface="+mn-lt"/>
                <a:cs typeface="+mn-lt"/>
              </a:rPr>
              <a:t>clang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 -</a:t>
            </a:r>
            <a:r>
              <a:rPr lang="ru-RU" sz="2000" b="1" dirty="0" err="1">
                <a:solidFill>
                  <a:schemeClr val="tx1"/>
                </a:solidFill>
                <a:ea typeface="+mn-lt"/>
                <a:cs typeface="+mn-lt"/>
              </a:rPr>
              <a:t>Xclang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 –</a:t>
            </a:r>
            <a:r>
              <a:rPr lang="ru-RU" sz="2000" b="1" dirty="0" err="1">
                <a:solidFill>
                  <a:schemeClr val="tx1"/>
                </a:solidFill>
                <a:ea typeface="+mn-lt"/>
                <a:cs typeface="+mn-lt"/>
              </a:rPr>
              <a:t>ast-dump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ea typeface="+mn-lt"/>
                <a:cs typeface="+mn-lt"/>
              </a:rPr>
              <a:t>fact.c</a:t>
            </a:r>
            <a:endParaRPr lang="ru-RU" sz="2000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30E261D-AC8C-61CF-94D6-2D1CFFDA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128" y="4089268"/>
            <a:ext cx="3170502" cy="26191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49A959-CBC1-A5FC-0B50-75147D383D24}"/>
              </a:ext>
            </a:extLst>
          </p:cNvPr>
          <p:cNvSpPr/>
          <p:nvPr/>
        </p:nvSpPr>
        <p:spPr>
          <a:xfrm>
            <a:off x="10998398" y="6116835"/>
            <a:ext cx="1071562" cy="66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325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5BAFB-658A-FC04-A100-3BBAE18B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IR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A62694-DA2F-8051-5C95-88689A066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В GCC существуют следующие IR:</a:t>
            </a:r>
          </a:p>
          <a:p>
            <a:pPr marL="457200" indent="-457200"/>
            <a:r>
              <a:rPr lang="ru-RU" dirty="0">
                <a:cs typeface="Calibri"/>
              </a:rPr>
              <a:t>GENERIC</a:t>
            </a:r>
          </a:p>
          <a:p>
            <a:pPr marL="457200" indent="-457200"/>
            <a:r>
              <a:rPr lang="ru-RU" dirty="0" err="1">
                <a:cs typeface="Calibri"/>
              </a:rPr>
              <a:t>gimple</a:t>
            </a:r>
            <a:endParaRPr lang="ru-RU" dirty="0">
              <a:cs typeface="Calibri"/>
            </a:endParaRPr>
          </a:p>
          <a:p>
            <a:pPr marL="457200" indent="-457200"/>
            <a:r>
              <a:rPr lang="ru-RU" dirty="0" err="1">
                <a:cs typeface="Calibri"/>
              </a:rPr>
              <a:t>gimple</a:t>
            </a:r>
            <a:r>
              <a:rPr lang="ru-RU" dirty="0">
                <a:cs typeface="Calibri"/>
              </a:rPr>
              <a:t> SSA</a:t>
            </a:r>
          </a:p>
          <a:p>
            <a:pPr marL="457200" indent="-457200"/>
            <a:r>
              <a:rPr lang="ru-RU" dirty="0">
                <a:cs typeface="Calibri"/>
              </a:rPr>
              <a:t>RTL (</a:t>
            </a:r>
            <a:r>
              <a:rPr lang="ru-RU" dirty="0" err="1">
                <a:cs typeface="Calibri"/>
              </a:rPr>
              <a:t>virtual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registers</a:t>
            </a:r>
            <a:r>
              <a:rPr lang="ru-RU" dirty="0">
                <a:cs typeface="Calibri"/>
              </a:rPr>
              <a:t>)</a:t>
            </a:r>
          </a:p>
          <a:p>
            <a:pPr marL="457200" indent="-457200"/>
            <a:r>
              <a:rPr lang="ru-RU" dirty="0">
                <a:cs typeface="Calibri"/>
              </a:rPr>
              <a:t>RTL (</a:t>
            </a:r>
            <a:r>
              <a:rPr lang="ru-RU" dirty="0" err="1">
                <a:cs typeface="Calibri"/>
              </a:rPr>
              <a:t>physical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registers</a:t>
            </a:r>
            <a:r>
              <a:rPr lang="ru-RU" dirty="0">
                <a:cs typeface="Calibri"/>
              </a:rPr>
              <a:t>) </a:t>
            </a:r>
            <a:r>
              <a:rPr lang="ru-RU" sz="1800" dirty="0">
                <a:cs typeface="Calibri"/>
              </a:rPr>
              <a:t>—</a:t>
            </a:r>
            <a:r>
              <a:rPr lang="ru-RU" dirty="0">
                <a:cs typeface="Calibri"/>
              </a:rPr>
              <a:t> после </a:t>
            </a:r>
            <a:r>
              <a:rPr lang="ru-RU" dirty="0" err="1">
                <a:cs typeface="Calibri"/>
              </a:rPr>
              <a:t>regalloc</a:t>
            </a:r>
          </a:p>
          <a:p>
            <a:pPr marL="457200" indent="-457200"/>
            <a:endParaRPr lang="ru-RU" dirty="0">
              <a:cs typeface="Calibri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303352E-AF15-EBC3-E1BD-AF90E1B3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82" y="1083995"/>
            <a:ext cx="5622965" cy="3156114"/>
          </a:xfrm>
          <a:prstGeom prst="rect">
            <a:avLst/>
          </a:prstGeom>
        </p:spPr>
      </p:pic>
      <p:sp>
        <p:nvSpPr>
          <p:cNvPr id="7" name="Облако 6">
            <a:extLst>
              <a:ext uri="{FF2B5EF4-FFF2-40B4-BE49-F238E27FC236}">
                <a16:creationId xmlns:a16="http://schemas.microsoft.com/office/drawing/2014/main" id="{E4DE3162-0C23-C540-93AD-20DE048F5AF7}"/>
              </a:ext>
            </a:extLst>
          </p:cNvPr>
          <p:cNvSpPr/>
          <p:nvPr/>
        </p:nvSpPr>
        <p:spPr>
          <a:xfrm>
            <a:off x="8429625" y="4595812"/>
            <a:ext cx="2931584" cy="1587500"/>
          </a:xfrm>
          <a:prstGeom prst="cloud">
            <a:avLst/>
          </a:prstGeom>
          <a:solidFill>
            <a:srgbClr val="BF3B3B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cs typeface="Calibri"/>
              </a:rPr>
              <a:t>SSA — </a:t>
            </a:r>
            <a:r>
              <a:rPr lang="ru-RU" sz="2000" err="1">
                <a:solidFill>
                  <a:schemeClr val="tx1"/>
                </a:solidFill>
                <a:cs typeface="Calibri"/>
              </a:rPr>
              <a:t>static</a:t>
            </a:r>
            <a:r>
              <a:rPr lang="ru-RU" sz="20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000" err="1">
                <a:solidFill>
                  <a:schemeClr val="tx1"/>
                </a:solidFill>
                <a:cs typeface="Calibri"/>
              </a:rPr>
              <a:t>single</a:t>
            </a:r>
            <a:r>
              <a:rPr lang="ru-RU" sz="20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000" err="1">
                <a:solidFill>
                  <a:schemeClr val="tx1"/>
                </a:solidFill>
                <a:cs typeface="Calibri"/>
              </a:rPr>
              <a:t>assigment</a:t>
            </a:r>
            <a:endParaRPr lang="ru-RU" sz="20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593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EE016-81AE-0564-204E-988B7420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Оптимизации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F692D-17D8-700C-A73B-3C5A208A7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Современные компиляторы проводят над кодом множество оптимизаций. Основные группы:</a:t>
            </a:r>
          </a:p>
          <a:p>
            <a:pPr marL="457200" indent="-457200"/>
            <a:r>
              <a:rPr lang="ru-RU" dirty="0">
                <a:cs typeface="Calibri"/>
              </a:rPr>
              <a:t>Machine </a:t>
            </a:r>
            <a:r>
              <a:rPr lang="ru-RU" dirty="0" err="1">
                <a:cs typeface="Calibri"/>
              </a:rPr>
              <a:t>independent</a:t>
            </a:r>
            <a:r>
              <a:rPr lang="ru-RU" dirty="0">
                <a:cs typeface="Calibri"/>
              </a:rPr>
              <a:t>, например: </a:t>
            </a:r>
            <a:r>
              <a:rPr lang="ru-RU" dirty="0" err="1">
                <a:cs typeface="Calibri"/>
              </a:rPr>
              <a:t>inline</a:t>
            </a:r>
            <a:r>
              <a:rPr lang="ru-RU" dirty="0">
                <a:cs typeface="Calibri"/>
              </a:rPr>
              <a:t>, </a:t>
            </a:r>
            <a:r>
              <a:rPr lang="ru-RU" dirty="0" err="1">
                <a:cs typeface="Calibri"/>
              </a:rPr>
              <a:t>recursion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elimination</a:t>
            </a:r>
            <a:endParaRPr lang="ru-RU" dirty="0">
              <a:cs typeface="Calibri"/>
            </a:endParaRPr>
          </a:p>
          <a:p>
            <a:pPr marL="457200" indent="-457200"/>
            <a:r>
              <a:rPr lang="ru-RU" dirty="0">
                <a:cs typeface="Calibri"/>
              </a:rPr>
              <a:t>Machine </a:t>
            </a:r>
            <a:r>
              <a:rPr lang="ru-RU" dirty="0" err="1">
                <a:cs typeface="Calibri"/>
              </a:rPr>
              <a:t>dependend</a:t>
            </a:r>
            <a:r>
              <a:rPr lang="ru-RU" dirty="0">
                <a:cs typeface="Calibri"/>
              </a:rPr>
              <a:t>, например: </a:t>
            </a:r>
            <a:r>
              <a:rPr lang="ru-RU" dirty="0" err="1">
                <a:cs typeface="Calibri"/>
              </a:rPr>
              <a:t>scheduler</a:t>
            </a:r>
            <a:endParaRPr lang="ru-RU" dirty="0">
              <a:cs typeface="Calibri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E148CBF-7412-9B63-B52F-E5A9872377D2}"/>
              </a:ext>
            </a:extLst>
          </p:cNvPr>
          <p:cNvSpPr/>
          <p:nvPr/>
        </p:nvSpPr>
        <p:spPr>
          <a:xfrm>
            <a:off x="6444839" y="799110"/>
            <a:ext cx="5225141" cy="910441"/>
          </a:xfrm>
          <a:prstGeom prst="roundRect">
            <a:avLst/>
          </a:prstGeom>
          <a:solidFill>
            <a:srgbClr val="BF3B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$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gcc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-O2 -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fdump-rtl-all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fdump-tree-all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fact.c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-o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fact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219E6CBB-3788-BDD5-CECC-C6352737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777" y="3424725"/>
            <a:ext cx="2743200" cy="2680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741534-DC3A-50FD-1175-1F77F117DB41}"/>
              </a:ext>
            </a:extLst>
          </p:cNvPr>
          <p:cNvSpPr txBox="1"/>
          <p:nvPr/>
        </p:nvSpPr>
        <p:spPr>
          <a:xfrm>
            <a:off x="9054935" y="6175168"/>
            <a:ext cx="25482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  <a:hlinkClick r:id="rId3"/>
              </a:rPr>
              <a:t>Optimizations list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1138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67D3A-31E1-5B21-1341-C68346F1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Работа окончена... или нет?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3162C6-3859-9821-740F-A53D63CB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Результат работы компилятора - ассемблер конкретной архитектуры (x86, ARM, RISC-V)</a:t>
            </a:r>
          </a:p>
          <a:p>
            <a:r>
              <a:rPr lang="ru-RU" dirty="0">
                <a:cs typeface="Calibri"/>
              </a:rPr>
              <a:t>Можно ли его уже запустить? Конечно, нет.</a:t>
            </a:r>
          </a:p>
          <a:p>
            <a:pPr marL="0" indent="0">
              <a:buNone/>
            </a:pPr>
            <a:r>
              <a:rPr lang="ru-RU" dirty="0">
                <a:cs typeface="Calibri"/>
              </a:rPr>
              <a:t>Передаём работу ассемблеру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9C7D3A8-B739-0560-91F1-FA26BA5F8873}"/>
              </a:ext>
            </a:extLst>
          </p:cNvPr>
          <p:cNvSpPr/>
          <p:nvPr/>
        </p:nvSpPr>
        <p:spPr>
          <a:xfrm>
            <a:off x="9116787" y="324097"/>
            <a:ext cx="2958934" cy="1365661"/>
          </a:xfrm>
          <a:prstGeom prst="roundRect">
            <a:avLst/>
          </a:prstGeom>
          <a:solidFill>
            <a:srgbClr val="BF3B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$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gcc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-O2 -S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fact.c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-o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fact.s</a:t>
            </a:r>
            <a:endParaRPr lang="ru-RU" dirty="0" err="1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417EE6-1553-4469-AC52-79B73DE0E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9" y="3599498"/>
            <a:ext cx="4628606" cy="26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/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err="1">
                <a:cs typeface="Calibri" panose="020F0502020204030204"/>
              </a:rPr>
              <a:t>toolchain</a:t>
            </a:r>
            <a:endParaRPr lang="ru-RU" err="1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3823139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8FCEA-DE8B-0CE8-3FB7-2CE46889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5F0B1465-8B13-AA12-7711-D8B7D947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43" y="1688599"/>
            <a:ext cx="10839448" cy="451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14:cNvPr>
              <p14:cNvContentPartPr/>
              <p14:nvPr/>
            </p14:nvContentPartPr>
            <p14:xfrm>
              <a:off x="5119487" y="6115798"/>
              <a:ext cx="1707251" cy="73317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6495" y="6053210"/>
                <a:ext cx="1832874" cy="19813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836DA43-8ABE-459B-D1E1-E17088847DEC}"/>
              </a:ext>
            </a:extLst>
          </p:cNvPr>
          <p:cNvSpPr/>
          <p:nvPr/>
        </p:nvSpPr>
        <p:spPr>
          <a:xfrm>
            <a:off x="6735809" y="3296899"/>
            <a:ext cx="1310005" cy="1320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69DC46E-DED0-FF4D-F02B-F55178C628A5}"/>
              </a:ext>
            </a:extLst>
          </p:cNvPr>
          <p:cNvSpPr/>
          <p:nvPr/>
        </p:nvSpPr>
        <p:spPr>
          <a:xfrm>
            <a:off x="6360950" y="3790947"/>
            <a:ext cx="255198" cy="14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92D716-9F14-9F6F-00CF-5FDBB6CB40C1}"/>
              </a:ext>
            </a:extLst>
          </p:cNvPr>
          <p:cNvSpPr txBox="1"/>
          <p:nvPr/>
        </p:nvSpPr>
        <p:spPr>
          <a:xfrm>
            <a:off x="6362053" y="4622715"/>
            <a:ext cx="3299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>
                <a:cs typeface="Calibri"/>
              </a:rPr>
              <a:t>$ </a:t>
            </a:r>
            <a:r>
              <a:rPr lang="ru-RU" i="1" dirty="0" err="1">
                <a:cs typeface="Calibri"/>
              </a:rPr>
              <a:t>gcc</a:t>
            </a:r>
            <a:r>
              <a:rPr lang="ru-RU" i="1" dirty="0">
                <a:cs typeface="Calibri"/>
              </a:rPr>
              <a:t> -S </a:t>
            </a:r>
            <a:r>
              <a:rPr lang="ru-RU" i="1" dirty="0" err="1">
                <a:cs typeface="Calibri"/>
              </a:rPr>
              <a:t>fact.c</a:t>
            </a:r>
            <a:r>
              <a:rPr lang="ru-RU" i="1" dirty="0">
                <a:cs typeface="Calibri"/>
              </a:rPr>
              <a:t> -o </a:t>
            </a:r>
            <a:r>
              <a:rPr lang="ru-RU" i="1" dirty="0" err="1">
                <a:cs typeface="Calibri"/>
              </a:rPr>
              <a:t>fact.s</a:t>
            </a:r>
            <a:endParaRPr lang="ru-RU" i="1" dirty="0" err="1"/>
          </a:p>
        </p:txBody>
      </p:sp>
    </p:spTree>
    <p:extLst>
      <p:ext uri="{BB962C8B-B14F-4D97-AF65-F5344CB8AC3E}">
        <p14:creationId xmlns:p14="http://schemas.microsoft.com/office/powerpoint/2010/main" val="49528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AA98A3-2F5B-2E43-8420-FF35FA19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Ассемблер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896ED8-E1FE-7AF0-2B33-7C915895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295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Это слово многозначно:</a:t>
            </a:r>
          </a:p>
          <a:p>
            <a:r>
              <a:rPr lang="ru-RU">
                <a:cs typeface="Calibri" panose="020F0502020204030204"/>
              </a:rPr>
              <a:t>Язык программирования</a:t>
            </a:r>
          </a:p>
          <a:p>
            <a:r>
              <a:rPr lang="ru-RU" dirty="0">
                <a:cs typeface="Calibri" panose="020F0502020204030204"/>
              </a:rPr>
              <a:t>Программа, производящая </a:t>
            </a:r>
            <a:r>
              <a:rPr lang="ru-RU" i="1" dirty="0">
                <a:cs typeface="Calibri" panose="020F0502020204030204"/>
              </a:rPr>
              <a:t>ассемблирование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C294A5A-7A6D-5916-C2C7-7C8557A38DEB}"/>
              </a:ext>
            </a:extLst>
          </p:cNvPr>
          <p:cNvGrpSpPr/>
          <p:nvPr/>
        </p:nvGrpSpPr>
        <p:grpSpPr>
          <a:xfrm>
            <a:off x="5892140" y="616032"/>
            <a:ext cx="5444836" cy="5276961"/>
            <a:chOff x="5892140" y="616032"/>
            <a:chExt cx="5444836" cy="5276961"/>
          </a:xfrm>
        </p:grpSpPr>
        <p:pic>
          <p:nvPicPr>
            <p:cNvPr id="5" name="Рисунок 5" descr="Изображение выглядит как человек, в помещении, очки, пить&#10;&#10;Автоматически созданное описание">
              <a:extLst>
                <a:ext uri="{FF2B5EF4-FFF2-40B4-BE49-F238E27FC236}">
                  <a16:creationId xmlns:a16="http://schemas.microsoft.com/office/drawing/2014/main" id="{39BA9376-3AD6-6183-24B6-DB7CF6A79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2140" y="1825969"/>
              <a:ext cx="5444836" cy="4067024"/>
            </a:xfrm>
            <a:prstGeom prst="rect">
              <a:avLst/>
            </a:prstGeom>
          </p:spPr>
        </p:pic>
        <p:sp>
          <p:nvSpPr>
            <p:cNvPr id="6" name="Пузырек для мыслей: облако 5">
              <a:extLst>
                <a:ext uri="{FF2B5EF4-FFF2-40B4-BE49-F238E27FC236}">
                  <a16:creationId xmlns:a16="http://schemas.microsoft.com/office/drawing/2014/main" id="{289B8D8E-2797-F8B4-EAAE-5F9289BCCF71}"/>
                </a:ext>
              </a:extLst>
            </p:cNvPr>
            <p:cNvSpPr/>
            <p:nvPr/>
          </p:nvSpPr>
          <p:spPr>
            <a:xfrm>
              <a:off x="6991597" y="616032"/>
              <a:ext cx="4037611" cy="1326077"/>
            </a:xfrm>
            <a:prstGeom prst="cloud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/>
                  </a:solidFill>
                  <a:cs typeface="Calibri"/>
                </a:rPr>
                <a:t>Лишь бы он не рассказывал про ассемблер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58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DC83C-1DA2-4188-A1DE-174B11CD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Осаждённый дурдом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ECCCDD-7BDE-4B96-8C30-65EEE6A6EC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Языки программирования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AD0E7B-B583-4F37-8A78-5487A62396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ru-RU" dirty="0"/>
              <a:t>Целевые архитектуры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05252C51-CC47-42D6-ACA8-1A1E653B2C08}"/>
              </a:ext>
            </a:extLst>
          </p:cNvPr>
          <p:cNvGrpSpPr/>
          <p:nvPr/>
        </p:nvGrpSpPr>
        <p:grpSpPr>
          <a:xfrm>
            <a:off x="397329" y="2266406"/>
            <a:ext cx="4530788" cy="3686823"/>
            <a:chOff x="397329" y="2266406"/>
            <a:chExt cx="4530788" cy="368682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A64F6F8-EB7C-4CB8-8121-7D5BE37B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29" y="2266406"/>
              <a:ext cx="2215243" cy="1476828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B4899C0F-8C4E-4AD8-8076-7FEBA4CD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317" y="2488837"/>
              <a:ext cx="933683" cy="1031965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29EA102-64B4-4C44-8FED-96062EEF7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151" y="2488837"/>
              <a:ext cx="1031966" cy="103196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EA79CF1-4C76-4633-8907-2E9307771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68366" y="3743233"/>
              <a:ext cx="1144206" cy="1555473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F2A11CD8-F1C5-4DE8-8112-D8A8CA59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084" y="3743233"/>
              <a:ext cx="1632133" cy="16321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2F1A56-384C-439E-BB61-0B9E7D1FE7C6}"/>
                </a:ext>
              </a:extLst>
            </p:cNvPr>
            <p:cNvSpPr txBox="1"/>
            <p:nvPr/>
          </p:nvSpPr>
          <p:spPr>
            <a:xfrm>
              <a:off x="2612572" y="5368454"/>
              <a:ext cx="555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…</a:t>
              </a:r>
              <a:endParaRPr lang="ru-RU" sz="3200" dirty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B44B1A4-B3DC-4029-AC55-6B12208C47A9}"/>
              </a:ext>
            </a:extLst>
          </p:cNvPr>
          <p:cNvGrpSpPr/>
          <p:nvPr/>
        </p:nvGrpSpPr>
        <p:grpSpPr>
          <a:xfrm>
            <a:off x="6390429" y="2052015"/>
            <a:ext cx="5653042" cy="3908126"/>
            <a:chOff x="6390429" y="2052015"/>
            <a:chExt cx="5653042" cy="3908126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3D291F9-87D1-4CBC-AB84-7BC24EB7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90429" y="2052015"/>
              <a:ext cx="2037806" cy="2037806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BDD1264-2539-46B2-A169-A0E517BC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981" y="4284280"/>
              <a:ext cx="1704703" cy="51904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555EE261-4C64-4732-9F59-30AB65BCE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8970" y="2851491"/>
              <a:ext cx="3264752" cy="519045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8FFFA34E-9BCE-4B98-84FE-CD9EB494D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727" y="4312877"/>
              <a:ext cx="3167744" cy="49284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BEECED-71FD-4536-A105-CB2F1B5CE8A9}"/>
                </a:ext>
              </a:extLst>
            </p:cNvPr>
            <p:cNvSpPr txBox="1"/>
            <p:nvPr/>
          </p:nvSpPr>
          <p:spPr>
            <a:xfrm>
              <a:off x="9001520" y="5375366"/>
              <a:ext cx="469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09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DA12C-5FD2-AEC5-412A-8C74EC14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… и что в итоге?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8FDE1-476E-7F99-C702-F6E2E010E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5522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/>
            <a:r>
              <a:rPr lang="ru-RU" dirty="0">
                <a:latin typeface="Calibri"/>
                <a:cs typeface="Calibri Light"/>
              </a:rPr>
              <a:t>Результат работы ассемблера </a:t>
            </a:r>
            <a:r>
              <a:rPr lang="ru-RU" dirty="0">
                <a:latin typeface="Calibri"/>
                <a:cs typeface="Calibri"/>
              </a:rPr>
              <a:t>— объектный файл (</a:t>
            </a:r>
            <a:r>
              <a:rPr lang="ru-RU" err="1">
                <a:latin typeface="Calibri"/>
                <a:cs typeface="Calibri"/>
              </a:rPr>
              <a:t>fact.o</a:t>
            </a:r>
            <a:r>
              <a:rPr lang="ru-RU" dirty="0">
                <a:latin typeface="Calibri"/>
                <a:cs typeface="Calibri"/>
              </a:rPr>
              <a:t>)</a:t>
            </a:r>
            <a:endParaRPr lang="ru-RU"/>
          </a:p>
          <a:p>
            <a:pPr marL="457200" indent="-457200"/>
            <a:r>
              <a:rPr lang="ru-RU" dirty="0">
                <a:cs typeface="Calibri"/>
              </a:rPr>
              <a:t>Мы </a:t>
            </a:r>
            <a:r>
              <a:rPr lang="ru-RU">
                <a:cs typeface="Calibri"/>
              </a:rPr>
              <a:t>собрали в объектный файл </a:t>
            </a:r>
            <a:r>
              <a:rPr lang="ru-RU" i="1" u="sng">
                <a:cs typeface="Calibri"/>
              </a:rPr>
              <a:t>одну</a:t>
            </a:r>
            <a:r>
              <a:rPr lang="ru-RU">
                <a:cs typeface="Calibri"/>
              </a:rPr>
              <a:t> единицу трансляции (грубо говоря, один файл </a:t>
            </a:r>
            <a:r>
              <a:rPr lang="ru-RU" err="1">
                <a:cs typeface="Calibri"/>
              </a:rPr>
              <a:t>fact.c</a:t>
            </a:r>
            <a:r>
              <a:rPr lang="ru-RU" dirty="0">
                <a:cs typeface="Calibri"/>
              </a:rPr>
              <a:t>)</a:t>
            </a:r>
          </a:p>
          <a:p>
            <a:pPr marL="457200" indent="-457200"/>
            <a:r>
              <a:rPr lang="ru-RU" dirty="0">
                <a:cs typeface="Calibri"/>
              </a:rPr>
              <a:t>Реальные проекты состоят из сотен Translation Unit, и всех их надо собрать в один </a:t>
            </a:r>
            <a:r>
              <a:rPr lang="ru-RU" err="1">
                <a:cs typeface="Calibri"/>
              </a:rPr>
              <a:t>бинарник</a:t>
            </a:r>
            <a:endParaRPr lang="ru-RU">
              <a:cs typeface="Calibri"/>
            </a:endParaRPr>
          </a:p>
        </p:txBody>
      </p:sp>
      <p:pic>
        <p:nvPicPr>
          <p:cNvPr id="4" name="Рисунок 4" descr="Изображение выглядит как толпа&#10;&#10;Автоматически созданное описание">
            <a:extLst>
              <a:ext uri="{FF2B5EF4-FFF2-40B4-BE49-F238E27FC236}">
                <a16:creationId xmlns:a16="http://schemas.microsoft.com/office/drawing/2014/main" id="{A9E2409E-6FFA-5719-AD20-C4AFCCBD5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04" y="1824780"/>
            <a:ext cx="6622472" cy="36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/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err="1">
                <a:cs typeface="Calibri" panose="020F0502020204030204"/>
              </a:rPr>
              <a:t>toolchain</a:t>
            </a:r>
            <a:endParaRPr lang="ru-RU" err="1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397221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8FCEA-DE8B-0CE8-3FB7-2CE46889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5F0B1465-8B13-AA12-7711-D8B7D947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43" y="1688599"/>
            <a:ext cx="10839448" cy="451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14:cNvPr>
              <p14:cNvContentPartPr/>
              <p14:nvPr/>
            </p14:nvContentPartPr>
            <p14:xfrm>
              <a:off x="5119487" y="6115798"/>
              <a:ext cx="1707251" cy="73317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6495" y="6053210"/>
                <a:ext cx="1832874" cy="19813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836DA43-8ABE-459B-D1E1-E17088847DEC}"/>
              </a:ext>
            </a:extLst>
          </p:cNvPr>
          <p:cNvSpPr/>
          <p:nvPr/>
        </p:nvSpPr>
        <p:spPr>
          <a:xfrm>
            <a:off x="8903568" y="3277192"/>
            <a:ext cx="1310005" cy="1320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69DC46E-DED0-FF4D-F02B-F55178C628A5}"/>
              </a:ext>
            </a:extLst>
          </p:cNvPr>
          <p:cNvSpPr/>
          <p:nvPr/>
        </p:nvSpPr>
        <p:spPr>
          <a:xfrm>
            <a:off x="6360950" y="3790947"/>
            <a:ext cx="255198" cy="14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43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D9CE-7BF1-6DE9-621F-A6704AB2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Линкер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236E9F-AB3D-7717-F936-1C5EA5CFF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6208" y="1688042"/>
            <a:ext cx="35245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7ED93-7B72-6A69-C7C7-9D099C77C053}"/>
              </a:ext>
            </a:extLst>
          </p:cNvPr>
          <p:cNvSpPr txBox="1"/>
          <p:nvPr/>
        </p:nvSpPr>
        <p:spPr>
          <a:xfrm>
            <a:off x="833437" y="1690687"/>
            <a:ext cx="62838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Слинкуем простую программу</a:t>
            </a:r>
            <a:endParaRPr lang="ru-RU" dirty="0"/>
          </a:p>
        </p:txBody>
      </p:sp>
      <p:sp>
        <p:nvSpPr>
          <p:cNvPr id="7" name="Облако 6">
            <a:extLst>
              <a:ext uri="{FF2B5EF4-FFF2-40B4-BE49-F238E27FC236}">
                <a16:creationId xmlns:a16="http://schemas.microsoft.com/office/drawing/2014/main" id="{9F3D31DD-ACB6-F2F8-9EAE-D8B16DFF96C9}"/>
              </a:ext>
            </a:extLst>
          </p:cNvPr>
          <p:cNvSpPr/>
          <p:nvPr/>
        </p:nvSpPr>
        <p:spPr>
          <a:xfrm>
            <a:off x="841375" y="2510895"/>
            <a:ext cx="5397500" cy="2709333"/>
          </a:xfrm>
          <a:prstGeom prst="cloud">
            <a:avLst/>
          </a:prstGeom>
          <a:solidFill>
            <a:srgbClr val="BF3B3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$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gcc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main.c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fact.c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-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save-temps</a:t>
            </a:r>
            <a:endParaRPr lang="ru-RU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29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F7D45-2A93-AE41-9B0A-3F984970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2E122-917C-4FC1-F6AF-39A53BFA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  <a:hlinkClick r:id="rId2"/>
              </a:rPr>
              <a:t>GCC manual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Константин Владимиров, </a:t>
            </a:r>
            <a:r>
              <a:rPr lang="ru-RU" dirty="0">
                <a:cs typeface="Calibri"/>
                <a:hlinkClick r:id="rId3"/>
              </a:rPr>
              <a:t>Toolchain &amp; pony, 2020</a:t>
            </a:r>
            <a:endParaRPr lang="ru-RU"/>
          </a:p>
          <a:p>
            <a:r>
              <a:rPr lang="ru-RU" dirty="0">
                <a:solidFill>
                  <a:srgbClr val="0563C1"/>
                </a:solidFill>
                <a:cs typeface="Calibri"/>
                <a:hlinkClick r:id="rId4"/>
              </a:rPr>
              <a:t>RMS homepage</a:t>
            </a:r>
            <a:endParaRPr lang="ru-RU" dirty="0">
              <a:cs typeface="Calibri"/>
            </a:endParaRPr>
          </a:p>
          <a:p>
            <a:r>
              <a:rPr lang="ru-RU" dirty="0">
                <a:ea typeface="+mn-lt"/>
                <a:cs typeface="+mn-lt"/>
              </a:rPr>
              <a:t>[</a:t>
            </a:r>
            <a:r>
              <a:rPr lang="ru-RU" dirty="0" err="1">
                <a:ea typeface="+mn-lt"/>
                <a:cs typeface="+mn-lt"/>
              </a:rPr>
              <a:t>Aho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Lam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Sethi</a:t>
            </a:r>
            <a:r>
              <a:rPr lang="ru-RU" dirty="0">
                <a:ea typeface="+mn-lt"/>
                <a:cs typeface="+mn-lt"/>
              </a:rPr>
              <a:t>, </a:t>
            </a:r>
            <a:r>
              <a:rPr lang="ru-RU" dirty="0" err="1">
                <a:ea typeface="+mn-lt"/>
                <a:cs typeface="+mn-lt"/>
              </a:rPr>
              <a:t>Ullman</a:t>
            </a:r>
            <a:r>
              <a:rPr lang="ru-RU" dirty="0">
                <a:ea typeface="+mn-lt"/>
                <a:cs typeface="+mn-lt"/>
              </a:rPr>
              <a:t>],  </a:t>
            </a:r>
            <a:r>
              <a:rPr lang="ru-RU" dirty="0" err="1">
                <a:ea typeface="+mn-lt"/>
                <a:cs typeface="+mn-lt"/>
              </a:rPr>
              <a:t>Compilers</a:t>
            </a:r>
            <a:r>
              <a:rPr lang="ru-RU" dirty="0">
                <a:ea typeface="+mn-lt"/>
                <a:cs typeface="+mn-lt"/>
              </a:rPr>
              <a:t>: </a:t>
            </a:r>
            <a:r>
              <a:rPr lang="ru-RU" dirty="0" err="1">
                <a:ea typeface="+mn-lt"/>
                <a:cs typeface="+mn-lt"/>
              </a:rPr>
              <a:t>Principles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Techniques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Tools</a:t>
            </a:r>
            <a:r>
              <a:rPr lang="ru-RU" dirty="0">
                <a:cs typeface="Calibri"/>
              </a:rPr>
              <a:t>, 2006</a:t>
            </a:r>
          </a:p>
          <a:p>
            <a:r>
              <a:rPr lang="ru-RU" dirty="0" err="1">
                <a:ea typeface="+mn-lt"/>
                <a:cs typeface="+mn-lt"/>
              </a:rPr>
              <a:t>Steven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Muchnik</a:t>
            </a:r>
            <a:r>
              <a:rPr lang="ru-RU" dirty="0">
                <a:ea typeface="+mn-lt"/>
                <a:cs typeface="+mn-lt"/>
              </a:rPr>
              <a:t>, Advanced </a:t>
            </a:r>
            <a:r>
              <a:rPr lang="ru-RU" dirty="0" err="1">
                <a:ea typeface="+mn-lt"/>
                <a:cs typeface="+mn-lt"/>
              </a:rPr>
              <a:t>compiler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design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implementation</a:t>
            </a:r>
            <a:r>
              <a:rPr lang="ru-RU" dirty="0">
                <a:ea typeface="+mn-lt"/>
                <a:cs typeface="+mn-lt"/>
              </a:rPr>
              <a:t>, 1997</a:t>
            </a:r>
            <a:endParaRPr lang="ru-RU" dirty="0" err="1">
              <a:cs typeface="Calibri"/>
            </a:endParaRPr>
          </a:p>
          <a:p>
            <a:r>
              <a:rPr lang="ru-RU" dirty="0" err="1">
                <a:cs typeface="Calibri"/>
              </a:rPr>
              <a:t>Jonh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Levine</a:t>
            </a:r>
            <a:r>
              <a:rPr lang="ru-RU" dirty="0">
                <a:cs typeface="Calibri"/>
              </a:rPr>
              <a:t>, </a:t>
            </a:r>
            <a:r>
              <a:rPr lang="ru-RU" dirty="0" err="1">
                <a:cs typeface="Calibri"/>
              </a:rPr>
              <a:t>Linkers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and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Loaders</a:t>
            </a:r>
            <a:r>
              <a:rPr lang="ru-RU" dirty="0">
                <a:cs typeface="Calibri"/>
              </a:rPr>
              <a:t>, 1999</a:t>
            </a:r>
          </a:p>
          <a:p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3416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C42D09-E4AA-4A4F-8F61-89DB2B97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Избранным</a:t>
            </a:r>
          </a:p>
        </p:txBody>
      </p:sp>
    </p:spTree>
    <p:extLst>
      <p:ext uri="{BB962C8B-B14F-4D97-AF65-F5344CB8AC3E}">
        <p14:creationId xmlns:p14="http://schemas.microsoft.com/office/powerpoint/2010/main" val="2867614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14D43-AF81-E950-4268-B20464B5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Sanitizers</a:t>
            </a:r>
            <a:endParaRPr lang="ru-RU" dirty="0"/>
          </a:p>
        </p:txBody>
      </p:sp>
      <p:pic>
        <p:nvPicPr>
          <p:cNvPr id="3" name="Рисунок 3" descr="Изображение выглядит как дерево, челове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EB4F2E3-BA0E-6591-58F1-D6AD788B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25" y="67827"/>
            <a:ext cx="4781797" cy="202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FBABA3-6971-4812-52F7-834A2EFB12E1}"/>
              </a:ext>
            </a:extLst>
          </p:cNvPr>
          <p:cNvSpPr txBox="1"/>
          <p:nvPr/>
        </p:nvSpPr>
        <p:spPr>
          <a:xfrm>
            <a:off x="10225149" y="5935188"/>
            <a:ext cx="11157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  <a:hlinkClick r:id="rId3"/>
              </a:rPr>
              <a:t>Sanitizers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7D4BBD8-7CCA-2EC0-BFCA-EF7D078BCC02}"/>
              </a:ext>
            </a:extLst>
          </p:cNvPr>
          <p:cNvGrpSpPr/>
          <p:nvPr/>
        </p:nvGrpSpPr>
        <p:grpSpPr>
          <a:xfrm>
            <a:off x="3210295" y="2422071"/>
            <a:ext cx="7220200" cy="3945458"/>
            <a:chOff x="3210295" y="2422071"/>
            <a:chExt cx="7220200" cy="3945458"/>
          </a:xfrm>
        </p:grpSpPr>
        <p:pic>
          <p:nvPicPr>
            <p:cNvPr id="10" name="Рисунок 10" descr="Изображение выглядит как текст, рептилия, динозавр&#10;&#10;Автоматически созданное описание">
              <a:extLst>
                <a:ext uri="{FF2B5EF4-FFF2-40B4-BE49-F238E27FC236}">
                  <a16:creationId xmlns:a16="http://schemas.microsoft.com/office/drawing/2014/main" id="{96474414-B4B9-3754-F0E1-B7FC2F1A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0295" y="3192104"/>
              <a:ext cx="5563588" cy="3175425"/>
            </a:xfrm>
            <a:prstGeom prst="rect">
              <a:avLst/>
            </a:prstGeom>
          </p:spPr>
        </p:pic>
        <p:sp>
          <p:nvSpPr>
            <p:cNvPr id="11" name="Пузырек для мыслей: облако 10">
              <a:extLst>
                <a:ext uri="{FF2B5EF4-FFF2-40B4-BE49-F238E27FC236}">
                  <a16:creationId xmlns:a16="http://schemas.microsoft.com/office/drawing/2014/main" id="{44C630E5-3B74-09DA-B5E1-4E3CF60CE2DC}"/>
                </a:ext>
              </a:extLst>
            </p:cNvPr>
            <p:cNvSpPr/>
            <p:nvPr/>
          </p:nvSpPr>
          <p:spPr>
            <a:xfrm>
              <a:off x="7748651" y="2422071"/>
              <a:ext cx="2681844" cy="1197428"/>
            </a:xfrm>
            <a:prstGeom prst="cloudCallout">
              <a:avLst/>
            </a:prstGeom>
            <a:solidFill>
              <a:srgbClr val="BF3B3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i="1" dirty="0">
                  <a:solidFill>
                    <a:schemeClr val="tx1"/>
                  </a:solidFill>
                  <a:cs typeface="Calibri"/>
                </a:rPr>
                <a:t>Я могу гораздо больше...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5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FC00F-10F5-8E69-474A-50A4BCEE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Задачка по комбинаторике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9E9D23-03CF-34E9-8AE6-D2D69ADE4184}"/>
              </a:ext>
            </a:extLst>
          </p:cNvPr>
          <p:cNvSpPr/>
          <p:nvPr/>
        </p:nvSpPr>
        <p:spPr>
          <a:xfrm>
            <a:off x="6306207" y="5824483"/>
            <a:ext cx="1778000" cy="490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BB13B5-968E-43C3-BB38-A495005F1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7731" cy="4059192"/>
          </a:xfrm>
        </p:spPr>
        <p:txBody>
          <a:bodyPr/>
          <a:lstStyle/>
          <a:p>
            <a:pPr marL="0" indent="0">
              <a:buNone/>
            </a:pPr>
            <a:r>
              <a:rPr lang="en-US" sz="4000" i="1" dirty="0"/>
              <a:t>M</a:t>
            </a:r>
            <a:r>
              <a:rPr lang="en-US" i="1" dirty="0"/>
              <a:t> </a:t>
            </a:r>
            <a:r>
              <a:rPr lang="ru-RU" dirty="0"/>
              <a:t>— языков программирования</a:t>
            </a:r>
          </a:p>
          <a:p>
            <a:pPr marL="0" indent="0">
              <a:buNone/>
            </a:pPr>
            <a:r>
              <a:rPr lang="en-US" sz="4000" i="1" dirty="0"/>
              <a:t>N</a:t>
            </a:r>
            <a:r>
              <a:rPr lang="en-US" i="1" dirty="0"/>
              <a:t> </a:t>
            </a:r>
            <a:r>
              <a:rPr lang="ru-RU" dirty="0"/>
              <a:t>—</a:t>
            </a:r>
            <a:r>
              <a:rPr lang="en-US" dirty="0"/>
              <a:t> </a:t>
            </a:r>
            <a:r>
              <a:rPr lang="ru-RU" dirty="0"/>
              <a:t>целевых архитектур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Как </a:t>
            </a:r>
            <a:r>
              <a:rPr lang="ru-RU" dirty="0" err="1"/>
              <a:t>странслировать</a:t>
            </a:r>
            <a:r>
              <a:rPr lang="ru-RU" dirty="0"/>
              <a:t> исходные коды в ассемблеры целевых архитектур?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5CFF1ED-773A-4E17-B8D0-0FC85FBD7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0273" y="1537225"/>
            <a:ext cx="4583527" cy="46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FC00F-10F5-8E69-474A-50A4BCEE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ПМ-</a:t>
            </a:r>
            <a:r>
              <a:rPr lang="ru-RU" dirty="0" err="1">
                <a:cs typeface="Calibri Light"/>
              </a:rPr>
              <a:t>ПУшники</a:t>
            </a:r>
            <a:r>
              <a:rPr lang="ru-RU" dirty="0">
                <a:cs typeface="Calibri Light"/>
              </a:rPr>
              <a:t> код писали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9E9D23-03CF-34E9-8AE6-D2D69ADE4184}"/>
              </a:ext>
            </a:extLst>
          </p:cNvPr>
          <p:cNvSpPr/>
          <p:nvPr/>
        </p:nvSpPr>
        <p:spPr>
          <a:xfrm>
            <a:off x="6306207" y="5824483"/>
            <a:ext cx="1778000" cy="490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0451335-60B0-4F3F-9716-23633B79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4151" y="1569107"/>
            <a:ext cx="6843698" cy="513277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2CA075-79ED-4231-98AC-05281CCD9050}"/>
              </a:ext>
            </a:extLst>
          </p:cNvPr>
          <p:cNvSpPr txBox="1"/>
          <p:nvPr/>
        </p:nvSpPr>
        <p:spPr>
          <a:xfrm>
            <a:off x="10064932" y="3826952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* N </a:t>
            </a:r>
            <a:r>
              <a:rPr lang="ru-RU" dirty="0"/>
              <a:t>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377550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FC00F-10F5-8E69-474A-50A4BCEE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Механики делают </a:t>
            </a:r>
            <a:r>
              <a:rPr lang="en-US" dirty="0">
                <a:solidFill>
                  <a:schemeClr val="accent6"/>
                </a:solidFill>
                <a:cs typeface="Calibri Light"/>
              </a:rPr>
              <a:t>M + N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9E9D23-03CF-34E9-8AE6-D2D69ADE4184}"/>
              </a:ext>
            </a:extLst>
          </p:cNvPr>
          <p:cNvSpPr/>
          <p:nvPr/>
        </p:nvSpPr>
        <p:spPr>
          <a:xfrm>
            <a:off x="6306207" y="5824483"/>
            <a:ext cx="1778000" cy="490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07BE8A4-6D4E-4BFC-85BB-576B5F398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712" y="1869882"/>
            <a:ext cx="9854575" cy="3118235"/>
          </a:xfrm>
        </p:spPr>
      </p:pic>
    </p:spTree>
    <p:extLst>
      <p:ext uri="{BB962C8B-B14F-4D97-AF65-F5344CB8AC3E}">
        <p14:creationId xmlns:p14="http://schemas.microsoft.com/office/powerpoint/2010/main" val="219965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055AD-2353-C562-8E94-C8A0B78A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Вся наша лекция об одной кнопке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1D7861B-6C33-2718-8CA5-B788ABBF70BC}"/>
              </a:ext>
            </a:extLst>
          </p:cNvPr>
          <p:cNvGrpSpPr/>
          <p:nvPr/>
        </p:nvGrpSpPr>
        <p:grpSpPr>
          <a:xfrm>
            <a:off x="3311792" y="2155370"/>
            <a:ext cx="5142875" cy="2958737"/>
            <a:chOff x="8092797" y="1182584"/>
            <a:chExt cx="3532261" cy="2032138"/>
          </a:xfrm>
        </p:grpSpPr>
        <p:pic>
          <p:nvPicPr>
            <p:cNvPr id="7" name="Рисунок 7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5BB9A26C-ACD4-A5EE-4D28-A2B6C9D49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16" t="173" r="50914" b="80405"/>
            <a:stretch/>
          </p:blipFill>
          <p:spPr>
            <a:xfrm>
              <a:off x="8092797" y="1695719"/>
              <a:ext cx="3532261" cy="1519003"/>
            </a:xfrm>
            <a:prstGeom prst="rect">
              <a:avLst/>
            </a:prstGeom>
          </p:spPr>
        </p:pic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9F046C1-2C18-91B2-D122-985C6253399A}"/>
                </a:ext>
              </a:extLst>
            </p:cNvPr>
            <p:cNvSpPr/>
            <p:nvPr/>
          </p:nvSpPr>
          <p:spPr>
            <a:xfrm>
              <a:off x="8649196" y="2050967"/>
              <a:ext cx="1949532" cy="57397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10CB31-66D3-7FB8-0267-0FA853995B02}"/>
                </a:ext>
              </a:extLst>
            </p:cNvPr>
            <p:cNvSpPr txBox="1"/>
            <p:nvPr/>
          </p:nvSpPr>
          <p:spPr>
            <a:xfrm>
              <a:off x="8968344" y="1182584"/>
              <a:ext cx="2065811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sz="6000" b="1" dirty="0">
                  <a:solidFill>
                    <a:srgbClr val="FF0000"/>
                  </a:solidFill>
                  <a:cs typeface="Calibri"/>
                </a:rPr>
                <a:t>???</a:t>
              </a:r>
              <a:endParaRPr lang="ru-RU" sz="6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50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447DE-6DA3-957F-818C-BD019BF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Системы компиляции</a:t>
            </a:r>
            <a:endParaRPr lang="ru-RU" dirty="0"/>
          </a:p>
        </p:txBody>
      </p:sp>
      <p:grpSp>
        <p:nvGrpSpPr>
          <p:cNvPr id="11" name="Рисунок 5">
            <a:extLst>
              <a:ext uri="{FF2B5EF4-FFF2-40B4-BE49-F238E27FC236}">
                <a16:creationId xmlns:a16="http://schemas.microsoft.com/office/drawing/2014/main" id="{174D3526-8394-4DD7-89CD-263EDE1A0FB7}"/>
              </a:ext>
            </a:extLst>
          </p:cNvPr>
          <p:cNvGrpSpPr/>
          <p:nvPr/>
        </p:nvGrpSpPr>
        <p:grpSpPr>
          <a:xfrm>
            <a:off x="3185195" y="2518077"/>
            <a:ext cx="3534828" cy="4231508"/>
            <a:chOff x="3185195" y="2518077"/>
            <a:chExt cx="3534828" cy="4231508"/>
          </a:xfrm>
        </p:grpSpPr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24F1E268-5E17-40D2-BD3B-A2E79B9E553F}"/>
                </a:ext>
              </a:extLst>
            </p:cNvPr>
            <p:cNvSpPr/>
            <p:nvPr/>
          </p:nvSpPr>
          <p:spPr>
            <a:xfrm>
              <a:off x="3185195" y="2518077"/>
              <a:ext cx="3202488" cy="4231508"/>
            </a:xfrm>
            <a:custGeom>
              <a:avLst/>
              <a:gdLst>
                <a:gd name="connsiteX0" fmla="*/ 2370826 w 3202488"/>
                <a:gd name="connsiteY0" fmla="*/ 334535 h 4231508"/>
                <a:gd name="connsiteX1" fmla="*/ 2210996 w 3202488"/>
                <a:gd name="connsiteY1" fmla="*/ 579444 h 4231508"/>
                <a:gd name="connsiteX2" fmla="*/ 2968719 w 3202488"/>
                <a:gd name="connsiteY2" fmla="*/ 1460780 h 4231508"/>
                <a:gd name="connsiteX3" fmla="*/ 3059364 w 3202488"/>
                <a:gd name="connsiteY3" fmla="*/ 1535669 h 4231508"/>
                <a:gd name="connsiteX4" fmla="*/ 3173605 w 3202488"/>
                <a:gd name="connsiteY4" fmla="*/ 2097308 h 4231508"/>
                <a:gd name="connsiteX5" fmla="*/ 3171713 w 3202488"/>
                <a:gd name="connsiteY5" fmla="*/ 2858452 h 4231508"/>
                <a:gd name="connsiteX6" fmla="*/ 2330950 w 3202488"/>
                <a:gd name="connsiteY6" fmla="*/ 4070896 h 4231508"/>
                <a:gd name="connsiteX7" fmla="*/ 1916632 w 3202488"/>
                <a:gd name="connsiteY7" fmla="*/ 4217957 h 4231508"/>
                <a:gd name="connsiteX8" fmla="*/ 1383693 w 3202488"/>
                <a:gd name="connsiteY8" fmla="*/ 4197701 h 4231508"/>
                <a:gd name="connsiteX9" fmla="*/ 950036 w 3202488"/>
                <a:gd name="connsiteY9" fmla="*/ 4057289 h 4231508"/>
                <a:gd name="connsiteX10" fmla="*/ 411231 w 3202488"/>
                <a:gd name="connsiteY10" fmla="*/ 3593797 h 4231508"/>
                <a:gd name="connsiteX11" fmla="*/ 123737 w 3202488"/>
                <a:gd name="connsiteY11" fmla="*/ 2970537 h 4231508"/>
                <a:gd name="connsiteX12" fmla="*/ 49510 w 3202488"/>
                <a:gd name="connsiteY12" fmla="*/ 1733098 h 4231508"/>
                <a:gd name="connsiteX13" fmla="*/ 310085 w 3202488"/>
                <a:gd name="connsiteY13" fmla="*/ 988403 h 4231508"/>
                <a:gd name="connsiteX14" fmla="*/ 817457 w 3202488"/>
                <a:gd name="connsiteY14" fmla="*/ 328124 h 4231508"/>
                <a:gd name="connsiteX15" fmla="*/ 1235368 w 3202488"/>
                <a:gd name="connsiteY15" fmla="*/ 50410 h 4231508"/>
                <a:gd name="connsiteX16" fmla="*/ 1592463 w 3202488"/>
                <a:gd name="connsiteY16" fmla="*/ 2556 h 4231508"/>
                <a:gd name="connsiteX17" fmla="*/ 1948408 w 3202488"/>
                <a:gd name="connsiteY17" fmla="*/ 65959 h 4231508"/>
                <a:gd name="connsiteX18" fmla="*/ 2370826 w 3202488"/>
                <a:gd name="connsiteY18" fmla="*/ 334535 h 423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02488" h="4231508">
                  <a:moveTo>
                    <a:pt x="2370826" y="334535"/>
                  </a:moveTo>
                  <a:cubicBezTo>
                    <a:pt x="2317544" y="416172"/>
                    <a:pt x="2264270" y="497808"/>
                    <a:pt x="2210996" y="579444"/>
                  </a:cubicBezTo>
                  <a:cubicBezTo>
                    <a:pt x="2463568" y="873223"/>
                    <a:pt x="2716140" y="1166998"/>
                    <a:pt x="2968719" y="1460780"/>
                  </a:cubicBezTo>
                  <a:cubicBezTo>
                    <a:pt x="3004278" y="1314975"/>
                    <a:pt x="3030300" y="1474024"/>
                    <a:pt x="3059364" y="1535669"/>
                  </a:cubicBezTo>
                  <a:cubicBezTo>
                    <a:pt x="3137211" y="1712044"/>
                    <a:pt x="3149332" y="1908589"/>
                    <a:pt x="3173605" y="2097308"/>
                  </a:cubicBezTo>
                  <a:cubicBezTo>
                    <a:pt x="3219550" y="2454489"/>
                    <a:pt x="3204411" y="2663550"/>
                    <a:pt x="3171713" y="2858452"/>
                  </a:cubicBezTo>
                  <a:cubicBezTo>
                    <a:pt x="3065764" y="3490028"/>
                    <a:pt x="2689920" y="3858652"/>
                    <a:pt x="2330950" y="4070896"/>
                  </a:cubicBezTo>
                  <a:cubicBezTo>
                    <a:pt x="2208159" y="4143495"/>
                    <a:pt x="2089978" y="4194258"/>
                    <a:pt x="1916632" y="4217957"/>
                  </a:cubicBezTo>
                  <a:cubicBezTo>
                    <a:pt x="1738014" y="4242375"/>
                    <a:pt x="1563005" y="4232709"/>
                    <a:pt x="1383693" y="4197701"/>
                  </a:cubicBezTo>
                  <a:cubicBezTo>
                    <a:pt x="1235652" y="4168797"/>
                    <a:pt x="1086760" y="4120080"/>
                    <a:pt x="950036" y="4057289"/>
                  </a:cubicBezTo>
                  <a:cubicBezTo>
                    <a:pt x="732029" y="3957177"/>
                    <a:pt x="552082" y="3783889"/>
                    <a:pt x="411231" y="3593797"/>
                  </a:cubicBezTo>
                  <a:cubicBezTo>
                    <a:pt x="274965" y="3409887"/>
                    <a:pt x="189015" y="3190441"/>
                    <a:pt x="123737" y="2970537"/>
                  </a:cubicBezTo>
                  <a:cubicBezTo>
                    <a:pt x="5001" y="2570545"/>
                    <a:pt x="-45201" y="2144580"/>
                    <a:pt x="49510" y="1733098"/>
                  </a:cubicBezTo>
                  <a:cubicBezTo>
                    <a:pt x="108546" y="1476606"/>
                    <a:pt x="193669" y="1222602"/>
                    <a:pt x="310085" y="988403"/>
                  </a:cubicBezTo>
                  <a:cubicBezTo>
                    <a:pt x="433626" y="739864"/>
                    <a:pt x="607268" y="514769"/>
                    <a:pt x="817457" y="328124"/>
                  </a:cubicBezTo>
                  <a:cubicBezTo>
                    <a:pt x="943684" y="216038"/>
                    <a:pt x="1080897" y="112756"/>
                    <a:pt x="1235368" y="50410"/>
                  </a:cubicBezTo>
                  <a:cubicBezTo>
                    <a:pt x="1348686" y="4678"/>
                    <a:pt x="1468632" y="-5627"/>
                    <a:pt x="1592463" y="2556"/>
                  </a:cubicBezTo>
                  <a:cubicBezTo>
                    <a:pt x="1714899" y="10647"/>
                    <a:pt x="1831764" y="24392"/>
                    <a:pt x="1948408" y="65959"/>
                  </a:cubicBezTo>
                  <a:cubicBezTo>
                    <a:pt x="2107127" y="122523"/>
                    <a:pt x="2256713" y="210998"/>
                    <a:pt x="2370826" y="334535"/>
                  </a:cubicBezTo>
                  <a:close/>
                </a:path>
              </a:pathLst>
            </a:custGeom>
            <a:solidFill>
              <a:srgbClr val="FFCFAB"/>
            </a:solidFill>
            <a:ln w="340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506BADF2-9302-46E7-B7E3-AE9699DD94BB}"/>
                </a:ext>
              </a:extLst>
            </p:cNvPr>
            <p:cNvSpPr/>
            <p:nvPr/>
          </p:nvSpPr>
          <p:spPr>
            <a:xfrm>
              <a:off x="4292397" y="3124608"/>
              <a:ext cx="1055404" cy="793203"/>
            </a:xfrm>
            <a:custGeom>
              <a:avLst/>
              <a:gdLst>
                <a:gd name="connsiteX0" fmla="*/ 87950 w 1055404"/>
                <a:gd name="connsiteY0" fmla="*/ 793204 h 793203"/>
                <a:gd name="connsiteX1" fmla="*/ 0 w 1055404"/>
                <a:gd name="connsiteY1" fmla="*/ 569477 h 793203"/>
                <a:gd name="connsiteX2" fmla="*/ 94711 w 1055404"/>
                <a:gd name="connsiteY2" fmla="*/ 522023 h 793203"/>
                <a:gd name="connsiteX3" fmla="*/ 284150 w 1055404"/>
                <a:gd name="connsiteY3" fmla="*/ 494896 h 793203"/>
                <a:gd name="connsiteX4" fmla="*/ 635949 w 1055404"/>
                <a:gd name="connsiteY4" fmla="*/ 61015 h 793203"/>
                <a:gd name="connsiteX5" fmla="*/ 832142 w 1055404"/>
                <a:gd name="connsiteY5" fmla="*/ 88136 h 793203"/>
                <a:gd name="connsiteX6" fmla="*/ 960686 w 1055404"/>
                <a:gd name="connsiteY6" fmla="*/ 20338 h 793203"/>
                <a:gd name="connsiteX7" fmla="*/ 1055405 w 1055404"/>
                <a:gd name="connsiteY7" fmla="*/ 0 h 793203"/>
                <a:gd name="connsiteX8" fmla="*/ 906568 w 1055404"/>
                <a:gd name="connsiteY8" fmla="*/ 325415 h 793203"/>
                <a:gd name="connsiteX9" fmla="*/ 615656 w 1055404"/>
                <a:gd name="connsiteY9" fmla="*/ 359318 h 793203"/>
                <a:gd name="connsiteX10" fmla="*/ 87950 w 1055404"/>
                <a:gd name="connsiteY10" fmla="*/ 793204 h 79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5404" h="793203">
                  <a:moveTo>
                    <a:pt x="87950" y="793204"/>
                  </a:moveTo>
                  <a:lnTo>
                    <a:pt x="0" y="569477"/>
                  </a:lnTo>
                  <a:lnTo>
                    <a:pt x="94711" y="522023"/>
                  </a:lnTo>
                  <a:lnTo>
                    <a:pt x="284150" y="494896"/>
                  </a:lnTo>
                  <a:lnTo>
                    <a:pt x="635949" y="61015"/>
                  </a:lnTo>
                  <a:lnTo>
                    <a:pt x="832142" y="88136"/>
                  </a:lnTo>
                  <a:lnTo>
                    <a:pt x="960686" y="20338"/>
                  </a:lnTo>
                  <a:lnTo>
                    <a:pt x="1055405" y="0"/>
                  </a:lnTo>
                  <a:lnTo>
                    <a:pt x="906568" y="325415"/>
                  </a:lnTo>
                  <a:lnTo>
                    <a:pt x="615656" y="359318"/>
                  </a:lnTo>
                  <a:lnTo>
                    <a:pt x="87950" y="793204"/>
                  </a:lnTo>
                  <a:close/>
                </a:path>
              </a:pathLst>
            </a:custGeom>
            <a:solidFill>
              <a:srgbClr val="F39105"/>
            </a:solidFill>
            <a:ln w="82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B0BA582-466A-4AA9-A3CE-ADECC7F9E4A0}"/>
                </a:ext>
              </a:extLst>
            </p:cNvPr>
            <p:cNvSpPr/>
            <p:nvPr/>
          </p:nvSpPr>
          <p:spPr>
            <a:xfrm>
              <a:off x="5543995" y="3009357"/>
              <a:ext cx="297689" cy="264401"/>
            </a:xfrm>
            <a:custGeom>
              <a:avLst/>
              <a:gdLst>
                <a:gd name="connsiteX0" fmla="*/ 101481 w 297689"/>
                <a:gd name="connsiteY0" fmla="*/ 0 h 264401"/>
                <a:gd name="connsiteX1" fmla="*/ 257096 w 297689"/>
                <a:gd name="connsiteY1" fmla="*/ 196601 h 264401"/>
                <a:gd name="connsiteX2" fmla="*/ 297690 w 297689"/>
                <a:gd name="connsiteY2" fmla="*/ 264402 h 264401"/>
                <a:gd name="connsiteX3" fmla="*/ 0 w 297689"/>
                <a:gd name="connsiteY3" fmla="*/ 162707 h 264401"/>
                <a:gd name="connsiteX4" fmla="*/ 33832 w 297689"/>
                <a:gd name="connsiteY4" fmla="*/ 67795 h 264401"/>
                <a:gd name="connsiteX5" fmla="*/ 101481 w 297689"/>
                <a:gd name="connsiteY5" fmla="*/ 0 h 26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689" h="264401">
                  <a:moveTo>
                    <a:pt x="101481" y="0"/>
                  </a:moveTo>
                  <a:lnTo>
                    <a:pt x="257096" y="196601"/>
                  </a:lnTo>
                  <a:lnTo>
                    <a:pt x="297690" y="264402"/>
                  </a:lnTo>
                  <a:lnTo>
                    <a:pt x="0" y="162707"/>
                  </a:lnTo>
                  <a:lnTo>
                    <a:pt x="33832" y="67795"/>
                  </a:lnTo>
                  <a:lnTo>
                    <a:pt x="101481" y="0"/>
                  </a:lnTo>
                  <a:close/>
                </a:path>
              </a:pathLst>
            </a:custGeom>
            <a:solidFill>
              <a:srgbClr val="FFCFAB"/>
            </a:solidFill>
            <a:ln w="82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A67EA6CF-BCF7-4EAD-A95B-48ED3E9D3E41}"/>
                </a:ext>
              </a:extLst>
            </p:cNvPr>
            <p:cNvSpPr/>
            <p:nvPr/>
          </p:nvSpPr>
          <p:spPr>
            <a:xfrm>
              <a:off x="5456045" y="3158505"/>
              <a:ext cx="378861" cy="244064"/>
            </a:xfrm>
            <a:custGeom>
              <a:avLst/>
              <a:gdLst>
                <a:gd name="connsiteX0" fmla="*/ 74426 w 378861"/>
                <a:gd name="connsiteY0" fmla="*/ 0 h 244064"/>
                <a:gd name="connsiteX1" fmla="*/ 223263 w 378861"/>
                <a:gd name="connsiteY1" fmla="*/ 81351 h 244064"/>
                <a:gd name="connsiteX2" fmla="*/ 378862 w 378861"/>
                <a:gd name="connsiteY2" fmla="*/ 128805 h 244064"/>
                <a:gd name="connsiteX3" fmla="*/ 169138 w 378861"/>
                <a:gd name="connsiteY3" fmla="*/ 244064 h 244064"/>
                <a:gd name="connsiteX4" fmla="*/ 13539 w 378861"/>
                <a:gd name="connsiteY4" fmla="*/ 230497 h 244064"/>
                <a:gd name="connsiteX5" fmla="*/ 0 w 378861"/>
                <a:gd name="connsiteY5" fmla="*/ 122029 h 244064"/>
                <a:gd name="connsiteX6" fmla="*/ 74426 w 378861"/>
                <a:gd name="connsiteY6" fmla="*/ 0 h 24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861" h="244064">
                  <a:moveTo>
                    <a:pt x="74426" y="0"/>
                  </a:moveTo>
                  <a:lnTo>
                    <a:pt x="223263" y="81351"/>
                  </a:lnTo>
                  <a:lnTo>
                    <a:pt x="378862" y="128805"/>
                  </a:lnTo>
                  <a:lnTo>
                    <a:pt x="169138" y="244064"/>
                  </a:lnTo>
                  <a:lnTo>
                    <a:pt x="13539" y="230497"/>
                  </a:lnTo>
                  <a:lnTo>
                    <a:pt x="0" y="122029"/>
                  </a:lnTo>
                  <a:lnTo>
                    <a:pt x="74426" y="0"/>
                  </a:lnTo>
                  <a:close/>
                </a:path>
              </a:pathLst>
            </a:custGeom>
            <a:solidFill>
              <a:srgbClr val="F39A05"/>
            </a:solidFill>
            <a:ln w="82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06A5D212-5558-44F2-8A31-37DF1F70AB3A}"/>
                </a:ext>
              </a:extLst>
            </p:cNvPr>
            <p:cNvSpPr/>
            <p:nvPr/>
          </p:nvSpPr>
          <p:spPr>
            <a:xfrm>
              <a:off x="4387109" y="3463583"/>
              <a:ext cx="2171705" cy="1274539"/>
            </a:xfrm>
            <a:custGeom>
              <a:avLst/>
              <a:gdLst>
                <a:gd name="connsiteX0" fmla="*/ 0 w 2171705"/>
                <a:gd name="connsiteY0" fmla="*/ 467781 h 1274539"/>
                <a:gd name="connsiteX1" fmla="*/ 108251 w 2171705"/>
                <a:gd name="connsiteY1" fmla="*/ 644053 h 1274539"/>
                <a:gd name="connsiteX2" fmla="*/ 0 w 2171705"/>
                <a:gd name="connsiteY2" fmla="*/ 922010 h 1274539"/>
                <a:gd name="connsiteX3" fmla="*/ 257088 w 2171705"/>
                <a:gd name="connsiteY3" fmla="*/ 969472 h 1274539"/>
                <a:gd name="connsiteX4" fmla="*/ 311205 w 2171705"/>
                <a:gd name="connsiteY4" fmla="*/ 1023702 h 1274539"/>
                <a:gd name="connsiteX5" fmla="*/ 473581 w 2171705"/>
                <a:gd name="connsiteY5" fmla="*/ 1274539 h 1274539"/>
                <a:gd name="connsiteX6" fmla="*/ 987756 w 2171705"/>
                <a:gd name="connsiteY6" fmla="*/ 1003359 h 1274539"/>
                <a:gd name="connsiteX7" fmla="*/ 1140817 w 2171705"/>
                <a:gd name="connsiteY7" fmla="*/ 1045735 h 1274539"/>
                <a:gd name="connsiteX8" fmla="*/ 1305731 w 2171705"/>
                <a:gd name="connsiteY8" fmla="*/ 996583 h 1274539"/>
                <a:gd name="connsiteX9" fmla="*/ 1190718 w 2171705"/>
                <a:gd name="connsiteY9" fmla="*/ 874556 h 1274539"/>
                <a:gd name="connsiteX10" fmla="*/ 1211012 w 2171705"/>
                <a:gd name="connsiteY10" fmla="*/ 840653 h 1274539"/>
                <a:gd name="connsiteX11" fmla="*/ 1265137 w 2171705"/>
                <a:gd name="connsiteY11" fmla="*/ 806759 h 1274539"/>
                <a:gd name="connsiteX12" fmla="*/ 1292200 w 2171705"/>
                <a:gd name="connsiteY12" fmla="*/ 894891 h 1274539"/>
                <a:gd name="connsiteX13" fmla="*/ 1339555 w 2171705"/>
                <a:gd name="connsiteY13" fmla="*/ 1003359 h 1274539"/>
                <a:gd name="connsiteX14" fmla="*/ 1468099 w 2171705"/>
                <a:gd name="connsiteY14" fmla="*/ 1159296 h 1274539"/>
                <a:gd name="connsiteX15" fmla="*/ 1501924 w 2171705"/>
                <a:gd name="connsiteY15" fmla="*/ 1138953 h 1274539"/>
                <a:gd name="connsiteX16" fmla="*/ 1508693 w 2171705"/>
                <a:gd name="connsiteY16" fmla="*/ 1037261 h 1274539"/>
                <a:gd name="connsiteX17" fmla="*/ 1628166 w 2171705"/>
                <a:gd name="connsiteY17" fmla="*/ 1016184 h 1274539"/>
                <a:gd name="connsiteX18" fmla="*/ 1670328 w 2171705"/>
                <a:gd name="connsiteY18" fmla="*/ 983347 h 1274539"/>
                <a:gd name="connsiteX19" fmla="*/ 1775876 w 2171705"/>
                <a:gd name="connsiteY19" fmla="*/ 970530 h 1274539"/>
                <a:gd name="connsiteX20" fmla="*/ 1802986 w 2171705"/>
                <a:gd name="connsiteY20" fmla="*/ 837265 h 1274539"/>
                <a:gd name="connsiteX21" fmla="*/ 1725187 w 2171705"/>
                <a:gd name="connsiteY21" fmla="*/ 515243 h 1274539"/>
                <a:gd name="connsiteX22" fmla="*/ 1725187 w 2171705"/>
                <a:gd name="connsiteY22" fmla="*/ 379648 h 1274539"/>
                <a:gd name="connsiteX23" fmla="*/ 1846969 w 2171705"/>
                <a:gd name="connsiteY23" fmla="*/ 359313 h 1274539"/>
                <a:gd name="connsiteX24" fmla="*/ 1955212 w 2171705"/>
                <a:gd name="connsiteY24" fmla="*/ 440662 h 1274539"/>
                <a:gd name="connsiteX25" fmla="*/ 2110810 w 2171705"/>
                <a:gd name="connsiteY25" fmla="*/ 481340 h 1274539"/>
                <a:gd name="connsiteX26" fmla="*/ 2171705 w 2171705"/>
                <a:gd name="connsiteY26" fmla="*/ 467781 h 1274539"/>
                <a:gd name="connsiteX27" fmla="*/ 1989044 w 2171705"/>
                <a:gd name="connsiteY27" fmla="*/ 237278 h 1274539"/>
                <a:gd name="connsiteX28" fmla="*/ 1876758 w 2171705"/>
                <a:gd name="connsiteY28" fmla="*/ 122082 h 1274539"/>
                <a:gd name="connsiteX29" fmla="*/ 1813136 w 2171705"/>
                <a:gd name="connsiteY29" fmla="*/ 81357 h 1274539"/>
                <a:gd name="connsiteX30" fmla="*/ 1691354 w 2171705"/>
                <a:gd name="connsiteY30" fmla="*/ 0 h 1274539"/>
                <a:gd name="connsiteX31" fmla="*/ 1441036 w 2171705"/>
                <a:gd name="connsiteY31" fmla="*/ 13552 h 1274539"/>
                <a:gd name="connsiteX32" fmla="*/ 1244844 w 2171705"/>
                <a:gd name="connsiteY32" fmla="*/ 61013 h 1274539"/>
                <a:gd name="connsiteX33" fmla="*/ 1075698 w 2171705"/>
                <a:gd name="connsiteY33" fmla="*/ 142370 h 1274539"/>
                <a:gd name="connsiteX34" fmla="*/ 974225 w 2171705"/>
                <a:gd name="connsiteY34" fmla="*/ 128811 h 1274539"/>
                <a:gd name="connsiteX35" fmla="*/ 845681 w 2171705"/>
                <a:gd name="connsiteY35" fmla="*/ 67797 h 1274539"/>
                <a:gd name="connsiteX36" fmla="*/ 805087 w 2171705"/>
                <a:gd name="connsiteY36" fmla="*/ 6776 h 1274539"/>
                <a:gd name="connsiteX37" fmla="*/ 541238 w 2171705"/>
                <a:gd name="connsiteY37" fmla="*/ 0 h 1274539"/>
                <a:gd name="connsiteX38" fmla="*/ 0 w 2171705"/>
                <a:gd name="connsiteY38" fmla="*/ 467781 h 127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1705" h="1274539">
                  <a:moveTo>
                    <a:pt x="0" y="467781"/>
                  </a:moveTo>
                  <a:lnTo>
                    <a:pt x="108251" y="644053"/>
                  </a:lnTo>
                  <a:lnTo>
                    <a:pt x="0" y="922010"/>
                  </a:lnTo>
                  <a:lnTo>
                    <a:pt x="257088" y="969472"/>
                  </a:lnTo>
                  <a:lnTo>
                    <a:pt x="311205" y="1023702"/>
                  </a:lnTo>
                  <a:lnTo>
                    <a:pt x="473581" y="1274539"/>
                  </a:lnTo>
                  <a:lnTo>
                    <a:pt x="987756" y="1003359"/>
                  </a:lnTo>
                  <a:lnTo>
                    <a:pt x="1140817" y="1045735"/>
                  </a:lnTo>
                  <a:lnTo>
                    <a:pt x="1305731" y="996583"/>
                  </a:lnTo>
                  <a:lnTo>
                    <a:pt x="1190718" y="874556"/>
                  </a:lnTo>
                  <a:lnTo>
                    <a:pt x="1211012" y="840653"/>
                  </a:lnTo>
                  <a:lnTo>
                    <a:pt x="1265137" y="806759"/>
                  </a:lnTo>
                  <a:lnTo>
                    <a:pt x="1292200" y="894891"/>
                  </a:lnTo>
                  <a:lnTo>
                    <a:pt x="1339555" y="1003359"/>
                  </a:lnTo>
                  <a:lnTo>
                    <a:pt x="1468099" y="1159296"/>
                  </a:lnTo>
                  <a:lnTo>
                    <a:pt x="1501924" y="1138953"/>
                  </a:lnTo>
                  <a:lnTo>
                    <a:pt x="1508693" y="1037261"/>
                  </a:lnTo>
                  <a:lnTo>
                    <a:pt x="1628166" y="1016184"/>
                  </a:lnTo>
                  <a:lnTo>
                    <a:pt x="1670328" y="983347"/>
                  </a:lnTo>
                  <a:lnTo>
                    <a:pt x="1775876" y="970530"/>
                  </a:lnTo>
                  <a:lnTo>
                    <a:pt x="1802986" y="837265"/>
                  </a:lnTo>
                  <a:lnTo>
                    <a:pt x="1725187" y="515243"/>
                  </a:lnTo>
                  <a:lnTo>
                    <a:pt x="1725187" y="379648"/>
                  </a:lnTo>
                  <a:lnTo>
                    <a:pt x="1846969" y="359313"/>
                  </a:lnTo>
                  <a:lnTo>
                    <a:pt x="1955212" y="440662"/>
                  </a:lnTo>
                  <a:lnTo>
                    <a:pt x="2110810" y="481340"/>
                  </a:lnTo>
                  <a:lnTo>
                    <a:pt x="2171705" y="467781"/>
                  </a:lnTo>
                  <a:lnTo>
                    <a:pt x="1989044" y="237278"/>
                  </a:lnTo>
                  <a:lnTo>
                    <a:pt x="1876758" y="122082"/>
                  </a:lnTo>
                  <a:lnTo>
                    <a:pt x="1813136" y="81357"/>
                  </a:lnTo>
                  <a:lnTo>
                    <a:pt x="1691354" y="0"/>
                  </a:lnTo>
                  <a:lnTo>
                    <a:pt x="1441036" y="13552"/>
                  </a:lnTo>
                  <a:lnTo>
                    <a:pt x="1244844" y="61013"/>
                  </a:lnTo>
                  <a:lnTo>
                    <a:pt x="1075698" y="142370"/>
                  </a:lnTo>
                  <a:lnTo>
                    <a:pt x="974225" y="128811"/>
                  </a:lnTo>
                  <a:lnTo>
                    <a:pt x="845681" y="67797"/>
                  </a:lnTo>
                  <a:lnTo>
                    <a:pt x="805087" y="6776"/>
                  </a:lnTo>
                  <a:lnTo>
                    <a:pt x="541238" y="0"/>
                  </a:lnTo>
                  <a:lnTo>
                    <a:pt x="0" y="467781"/>
                  </a:lnTo>
                  <a:close/>
                </a:path>
              </a:pathLst>
            </a:custGeom>
            <a:solidFill>
              <a:srgbClr val="AB9A7E"/>
            </a:solidFill>
            <a:ln w="82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DB0F9D7D-A3B5-40D4-92D1-3742AA1980B0}"/>
                </a:ext>
              </a:extLst>
            </p:cNvPr>
            <p:cNvSpPr/>
            <p:nvPr/>
          </p:nvSpPr>
          <p:spPr>
            <a:xfrm>
              <a:off x="5564296" y="4263558"/>
              <a:ext cx="121774" cy="142370"/>
            </a:xfrm>
            <a:custGeom>
              <a:avLst/>
              <a:gdLst>
                <a:gd name="connsiteX0" fmla="*/ 87950 w 121774"/>
                <a:gd name="connsiteY0" fmla="*/ 0 h 142370"/>
                <a:gd name="connsiteX1" fmla="*/ 121774 w 121774"/>
                <a:gd name="connsiteY1" fmla="*/ 88140 h 142370"/>
                <a:gd name="connsiteX2" fmla="*/ 101481 w 121774"/>
                <a:gd name="connsiteY2" fmla="*/ 142370 h 142370"/>
                <a:gd name="connsiteX3" fmla="*/ 0 w 121774"/>
                <a:gd name="connsiteY3" fmla="*/ 81357 h 142370"/>
                <a:gd name="connsiteX4" fmla="*/ 27063 w 121774"/>
                <a:gd name="connsiteY4" fmla="*/ 33903 h 142370"/>
                <a:gd name="connsiteX5" fmla="*/ 87950 w 121774"/>
                <a:gd name="connsiteY5" fmla="*/ 0 h 14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774" h="142370">
                  <a:moveTo>
                    <a:pt x="87950" y="0"/>
                  </a:moveTo>
                  <a:lnTo>
                    <a:pt x="121774" y="88140"/>
                  </a:lnTo>
                  <a:lnTo>
                    <a:pt x="101481" y="142370"/>
                  </a:lnTo>
                  <a:lnTo>
                    <a:pt x="0" y="81357"/>
                  </a:lnTo>
                  <a:lnTo>
                    <a:pt x="27063" y="33903"/>
                  </a:lnTo>
                  <a:lnTo>
                    <a:pt x="87950" y="0"/>
                  </a:lnTo>
                  <a:close/>
                </a:path>
              </a:pathLst>
            </a:custGeom>
            <a:solidFill>
              <a:srgbClr val="FFFFFF"/>
            </a:solidFill>
            <a:ln w="82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F0498827-5C21-4F1F-8843-C115FC7E08EE}"/>
                </a:ext>
              </a:extLst>
            </p:cNvPr>
            <p:cNvSpPr/>
            <p:nvPr/>
          </p:nvSpPr>
          <p:spPr>
            <a:xfrm>
              <a:off x="5807852" y="3795777"/>
              <a:ext cx="189430" cy="155921"/>
            </a:xfrm>
            <a:custGeom>
              <a:avLst/>
              <a:gdLst>
                <a:gd name="connsiteX0" fmla="*/ 0 w 189430"/>
                <a:gd name="connsiteY0" fmla="*/ 101692 h 155921"/>
                <a:gd name="connsiteX1" fmla="*/ 108243 w 189430"/>
                <a:gd name="connsiteY1" fmla="*/ 6776 h 155921"/>
                <a:gd name="connsiteX2" fmla="*/ 169130 w 189430"/>
                <a:gd name="connsiteY2" fmla="*/ 0 h 155921"/>
                <a:gd name="connsiteX3" fmla="*/ 189431 w 189430"/>
                <a:gd name="connsiteY3" fmla="*/ 33895 h 155921"/>
                <a:gd name="connsiteX4" fmla="*/ 94719 w 189430"/>
                <a:gd name="connsiteY4" fmla="*/ 135586 h 155921"/>
                <a:gd name="connsiteX5" fmla="*/ 40594 w 189430"/>
                <a:gd name="connsiteY5" fmla="*/ 155922 h 155921"/>
                <a:gd name="connsiteX6" fmla="*/ 0 w 189430"/>
                <a:gd name="connsiteY6" fmla="*/ 101692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430" h="155921">
                  <a:moveTo>
                    <a:pt x="0" y="101692"/>
                  </a:moveTo>
                  <a:lnTo>
                    <a:pt x="108243" y="6776"/>
                  </a:lnTo>
                  <a:lnTo>
                    <a:pt x="169130" y="0"/>
                  </a:lnTo>
                  <a:lnTo>
                    <a:pt x="189431" y="33895"/>
                  </a:lnTo>
                  <a:lnTo>
                    <a:pt x="94719" y="135586"/>
                  </a:lnTo>
                  <a:lnTo>
                    <a:pt x="40594" y="155922"/>
                  </a:lnTo>
                  <a:lnTo>
                    <a:pt x="0" y="101692"/>
                  </a:lnTo>
                  <a:close/>
                </a:path>
              </a:pathLst>
            </a:custGeom>
            <a:solidFill>
              <a:srgbClr val="FFFFFF"/>
            </a:solidFill>
            <a:ln w="82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BBB9C1B9-D7B6-4E8D-94FA-7777C28FCD96}"/>
                </a:ext>
              </a:extLst>
            </p:cNvPr>
            <p:cNvSpPr/>
            <p:nvPr/>
          </p:nvSpPr>
          <p:spPr>
            <a:xfrm>
              <a:off x="5198966" y="2816210"/>
              <a:ext cx="822078" cy="782959"/>
            </a:xfrm>
            <a:custGeom>
              <a:avLst/>
              <a:gdLst>
                <a:gd name="connsiteX0" fmla="*/ 804677 w 822078"/>
                <a:gd name="connsiteY0" fmla="*/ 611078 h 782959"/>
                <a:gd name="connsiteX1" fmla="*/ 473581 w 822078"/>
                <a:gd name="connsiteY1" fmla="*/ 694827 h 782959"/>
                <a:gd name="connsiteX2" fmla="*/ 257080 w 822078"/>
                <a:gd name="connsiteY2" fmla="*/ 782960 h 782959"/>
                <a:gd name="connsiteX3" fmla="*/ 67649 w 822078"/>
                <a:gd name="connsiteY3" fmla="*/ 728730 h 782959"/>
                <a:gd name="connsiteX4" fmla="*/ 0 w 822078"/>
                <a:gd name="connsiteY4" fmla="*/ 647373 h 782959"/>
                <a:gd name="connsiteX5" fmla="*/ 175899 w 822078"/>
                <a:gd name="connsiteY5" fmla="*/ 247383 h 782959"/>
                <a:gd name="connsiteX6" fmla="*/ 340711 w 822078"/>
                <a:gd name="connsiteY6" fmla="*/ 42846 h 782959"/>
                <a:gd name="connsiteX7" fmla="*/ 448686 w 822078"/>
                <a:gd name="connsiteY7" fmla="*/ 0 h 782959"/>
                <a:gd name="connsiteX8" fmla="*/ 568293 w 822078"/>
                <a:gd name="connsiteY8" fmla="*/ 23660 h 782959"/>
                <a:gd name="connsiteX9" fmla="*/ 692210 w 822078"/>
                <a:gd name="connsiteY9" fmla="*/ 205911 h 782959"/>
                <a:gd name="connsiteX10" fmla="*/ 822078 w 822078"/>
                <a:gd name="connsiteY10" fmla="*/ 293065 h 782959"/>
                <a:gd name="connsiteX11" fmla="*/ 807120 w 822078"/>
                <a:gd name="connsiteY11" fmla="*/ 319428 h 782959"/>
                <a:gd name="connsiteX12" fmla="*/ 615648 w 822078"/>
                <a:gd name="connsiteY12" fmla="*/ 254162 h 782959"/>
                <a:gd name="connsiteX13" fmla="*/ 446510 w 822078"/>
                <a:gd name="connsiteY13" fmla="*/ 179588 h 782959"/>
                <a:gd name="connsiteX14" fmla="*/ 284142 w 822078"/>
                <a:gd name="connsiteY14" fmla="*/ 430422 h 782959"/>
                <a:gd name="connsiteX15" fmla="*/ 250318 w 822078"/>
                <a:gd name="connsiteY15" fmla="*/ 518563 h 782959"/>
                <a:gd name="connsiteX16" fmla="*/ 277381 w 822078"/>
                <a:gd name="connsiteY16" fmla="*/ 599919 h 782959"/>
                <a:gd name="connsiteX17" fmla="*/ 717129 w 822078"/>
                <a:gd name="connsiteY17" fmla="*/ 525338 h 782959"/>
                <a:gd name="connsiteX18" fmla="*/ 764083 w 822078"/>
                <a:gd name="connsiteY18" fmla="*/ 564445 h 782959"/>
                <a:gd name="connsiteX19" fmla="*/ 804677 w 822078"/>
                <a:gd name="connsiteY19" fmla="*/ 611078 h 782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2078" h="782959">
                  <a:moveTo>
                    <a:pt x="804677" y="611078"/>
                  </a:moveTo>
                  <a:lnTo>
                    <a:pt x="473581" y="694827"/>
                  </a:lnTo>
                  <a:lnTo>
                    <a:pt x="257080" y="782960"/>
                  </a:lnTo>
                  <a:lnTo>
                    <a:pt x="67649" y="728730"/>
                  </a:lnTo>
                  <a:lnTo>
                    <a:pt x="0" y="647373"/>
                  </a:lnTo>
                  <a:lnTo>
                    <a:pt x="175899" y="247383"/>
                  </a:lnTo>
                  <a:lnTo>
                    <a:pt x="340711" y="42846"/>
                  </a:lnTo>
                  <a:lnTo>
                    <a:pt x="448686" y="0"/>
                  </a:lnTo>
                  <a:lnTo>
                    <a:pt x="568293" y="23660"/>
                  </a:lnTo>
                  <a:lnTo>
                    <a:pt x="692210" y="205911"/>
                  </a:lnTo>
                  <a:lnTo>
                    <a:pt x="822078" y="293065"/>
                  </a:lnTo>
                  <a:lnTo>
                    <a:pt x="807120" y="319428"/>
                  </a:lnTo>
                  <a:lnTo>
                    <a:pt x="615648" y="254162"/>
                  </a:lnTo>
                  <a:lnTo>
                    <a:pt x="446510" y="179588"/>
                  </a:lnTo>
                  <a:lnTo>
                    <a:pt x="284142" y="430422"/>
                  </a:lnTo>
                  <a:lnTo>
                    <a:pt x="250318" y="518563"/>
                  </a:lnTo>
                  <a:lnTo>
                    <a:pt x="277381" y="599919"/>
                  </a:lnTo>
                  <a:lnTo>
                    <a:pt x="717129" y="525338"/>
                  </a:lnTo>
                  <a:lnTo>
                    <a:pt x="764083" y="564445"/>
                  </a:lnTo>
                  <a:lnTo>
                    <a:pt x="804677" y="611078"/>
                  </a:lnTo>
                  <a:close/>
                </a:path>
              </a:pathLst>
            </a:custGeom>
            <a:solidFill>
              <a:srgbClr val="FFFFFF"/>
            </a:solidFill>
            <a:ln w="82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CDE9BBEE-16E8-4513-BD88-8DDB2A9314A3}"/>
                </a:ext>
              </a:extLst>
            </p:cNvPr>
            <p:cNvSpPr/>
            <p:nvPr/>
          </p:nvSpPr>
          <p:spPr>
            <a:xfrm>
              <a:off x="6132596" y="3212744"/>
              <a:ext cx="587427" cy="621350"/>
            </a:xfrm>
            <a:custGeom>
              <a:avLst/>
              <a:gdLst>
                <a:gd name="connsiteX0" fmla="*/ 0 w 587427"/>
                <a:gd name="connsiteY0" fmla="*/ 264391 h 621350"/>
                <a:gd name="connsiteX1" fmla="*/ 77508 w 587427"/>
                <a:gd name="connsiteY1" fmla="*/ 363816 h 621350"/>
                <a:gd name="connsiteX2" fmla="*/ 126416 w 587427"/>
                <a:gd name="connsiteY2" fmla="*/ 365198 h 621350"/>
                <a:gd name="connsiteX3" fmla="*/ 307209 w 587427"/>
                <a:gd name="connsiteY3" fmla="*/ 566702 h 621350"/>
                <a:gd name="connsiteX4" fmla="*/ 352169 w 587427"/>
                <a:gd name="connsiteY4" fmla="*/ 621351 h 621350"/>
                <a:gd name="connsiteX5" fmla="*/ 432987 w 587427"/>
                <a:gd name="connsiteY5" fmla="*/ 569474 h 621350"/>
                <a:gd name="connsiteX6" fmla="*/ 527699 w 587427"/>
                <a:gd name="connsiteY6" fmla="*/ 359307 h 621350"/>
                <a:gd name="connsiteX7" fmla="*/ 580248 w 587427"/>
                <a:gd name="connsiteY7" fmla="*/ 192219 h 621350"/>
                <a:gd name="connsiteX8" fmla="*/ 587427 w 587427"/>
                <a:gd name="connsiteY8" fmla="*/ 52249 h 621350"/>
                <a:gd name="connsiteX9" fmla="*/ 544035 w 587427"/>
                <a:gd name="connsiteY9" fmla="*/ 0 h 621350"/>
                <a:gd name="connsiteX10" fmla="*/ 392393 w 587427"/>
                <a:gd name="connsiteY10" fmla="*/ 0 h 621350"/>
                <a:gd name="connsiteX11" fmla="*/ 277381 w 587427"/>
                <a:gd name="connsiteY11" fmla="*/ 27113 h 621350"/>
                <a:gd name="connsiteX12" fmla="*/ 209724 w 587427"/>
                <a:gd name="connsiteY12" fmla="*/ 74567 h 621350"/>
                <a:gd name="connsiteX13" fmla="*/ 365322 w 587427"/>
                <a:gd name="connsiteY13" fmla="*/ 115245 h 621350"/>
                <a:gd name="connsiteX14" fmla="*/ 419456 w 587427"/>
                <a:gd name="connsiteY14" fmla="*/ 155923 h 621350"/>
                <a:gd name="connsiteX15" fmla="*/ 432987 w 587427"/>
                <a:gd name="connsiteY15" fmla="*/ 216937 h 621350"/>
                <a:gd name="connsiteX16" fmla="*/ 358561 w 587427"/>
                <a:gd name="connsiteY16" fmla="*/ 366083 h 621350"/>
                <a:gd name="connsiteX17" fmla="*/ 324744 w 587427"/>
                <a:gd name="connsiteY17" fmla="*/ 399985 h 621350"/>
                <a:gd name="connsiteX18" fmla="*/ 169130 w 587427"/>
                <a:gd name="connsiteY18" fmla="*/ 298293 h 621350"/>
                <a:gd name="connsiteX19" fmla="*/ 121774 w 587427"/>
                <a:gd name="connsiteY19" fmla="*/ 264391 h 621350"/>
                <a:gd name="connsiteX20" fmla="*/ 74410 w 587427"/>
                <a:gd name="connsiteY20" fmla="*/ 257615 h 621350"/>
                <a:gd name="connsiteX21" fmla="*/ 0 w 587427"/>
                <a:gd name="connsiteY21" fmla="*/ 264391 h 62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7427" h="621350">
                  <a:moveTo>
                    <a:pt x="0" y="264391"/>
                  </a:moveTo>
                  <a:lnTo>
                    <a:pt x="77508" y="363816"/>
                  </a:lnTo>
                  <a:lnTo>
                    <a:pt x="126416" y="365198"/>
                  </a:lnTo>
                  <a:lnTo>
                    <a:pt x="307209" y="566702"/>
                  </a:lnTo>
                  <a:lnTo>
                    <a:pt x="352169" y="621351"/>
                  </a:lnTo>
                  <a:lnTo>
                    <a:pt x="432987" y="569474"/>
                  </a:lnTo>
                  <a:lnTo>
                    <a:pt x="527699" y="359307"/>
                  </a:lnTo>
                  <a:lnTo>
                    <a:pt x="580248" y="192219"/>
                  </a:lnTo>
                  <a:lnTo>
                    <a:pt x="587427" y="52249"/>
                  </a:lnTo>
                  <a:lnTo>
                    <a:pt x="544035" y="0"/>
                  </a:lnTo>
                  <a:lnTo>
                    <a:pt x="392393" y="0"/>
                  </a:lnTo>
                  <a:lnTo>
                    <a:pt x="277381" y="27113"/>
                  </a:lnTo>
                  <a:cubicBezTo>
                    <a:pt x="277381" y="27113"/>
                    <a:pt x="182669" y="74567"/>
                    <a:pt x="209724" y="74567"/>
                  </a:cubicBezTo>
                  <a:cubicBezTo>
                    <a:pt x="236787" y="74567"/>
                    <a:pt x="365322" y="115245"/>
                    <a:pt x="365322" y="115245"/>
                  </a:cubicBezTo>
                  <a:lnTo>
                    <a:pt x="419456" y="155923"/>
                  </a:lnTo>
                  <a:lnTo>
                    <a:pt x="432987" y="216937"/>
                  </a:lnTo>
                  <a:lnTo>
                    <a:pt x="358561" y="366083"/>
                  </a:lnTo>
                  <a:lnTo>
                    <a:pt x="324744" y="399985"/>
                  </a:lnTo>
                  <a:lnTo>
                    <a:pt x="169130" y="298293"/>
                  </a:lnTo>
                  <a:lnTo>
                    <a:pt x="121774" y="264391"/>
                  </a:lnTo>
                  <a:lnTo>
                    <a:pt x="74410" y="257615"/>
                  </a:lnTo>
                  <a:lnTo>
                    <a:pt x="0" y="264391"/>
                  </a:lnTo>
                  <a:close/>
                </a:path>
              </a:pathLst>
            </a:custGeom>
            <a:solidFill>
              <a:srgbClr val="FFFFFF"/>
            </a:solidFill>
            <a:ln w="82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A624E72-6352-442B-87FE-6167FFB02DF7}"/>
                </a:ext>
              </a:extLst>
            </p:cNvPr>
            <p:cNvSpPr/>
            <p:nvPr/>
          </p:nvSpPr>
          <p:spPr>
            <a:xfrm>
              <a:off x="5956859" y="4262836"/>
              <a:ext cx="112584" cy="69245"/>
            </a:xfrm>
            <a:custGeom>
              <a:avLst/>
              <a:gdLst>
                <a:gd name="connsiteX0" fmla="*/ 112541 w 112584"/>
                <a:gd name="connsiteY0" fmla="*/ 6921 h 69245"/>
                <a:gd name="connsiteX1" fmla="*/ 6095 w 112584"/>
                <a:gd name="connsiteY1" fmla="*/ 6921 h 69245"/>
                <a:gd name="connsiteX2" fmla="*/ 14473 w 112584"/>
                <a:gd name="connsiteY2" fmla="*/ 69246 h 69245"/>
                <a:gd name="connsiteX3" fmla="*/ 112541 w 112584"/>
                <a:gd name="connsiteY3" fmla="*/ 6921 h 6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84" h="69245">
                  <a:moveTo>
                    <a:pt x="112541" y="6921"/>
                  </a:moveTo>
                  <a:cubicBezTo>
                    <a:pt x="110445" y="-8652"/>
                    <a:pt x="6095" y="6921"/>
                    <a:pt x="6095" y="6921"/>
                  </a:cubicBezTo>
                  <a:cubicBezTo>
                    <a:pt x="6095" y="6921"/>
                    <a:pt x="-12141" y="69246"/>
                    <a:pt x="14473" y="69246"/>
                  </a:cubicBezTo>
                  <a:cubicBezTo>
                    <a:pt x="41078" y="69246"/>
                    <a:pt x="114630" y="22502"/>
                    <a:pt x="112541" y="6921"/>
                  </a:cubicBezTo>
                  <a:close/>
                </a:path>
              </a:pathLst>
            </a:custGeom>
            <a:solidFill>
              <a:srgbClr val="FFFFFF"/>
            </a:solidFill>
            <a:ln w="8203" cap="flat">
              <a:solidFill>
                <a:srgbClr val="9E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2" name="Рисунок 5">
            <a:extLst>
              <a:ext uri="{FF2B5EF4-FFF2-40B4-BE49-F238E27FC236}">
                <a16:creationId xmlns:a16="http://schemas.microsoft.com/office/drawing/2014/main" id="{DAF0BB7F-9F69-4BF4-809D-11CA85864E34}"/>
              </a:ext>
            </a:extLst>
          </p:cNvPr>
          <p:cNvGrpSpPr/>
          <p:nvPr/>
        </p:nvGrpSpPr>
        <p:grpSpPr>
          <a:xfrm>
            <a:off x="3712646" y="2801861"/>
            <a:ext cx="3019849" cy="3114550"/>
            <a:chOff x="3712646" y="2801861"/>
            <a:chExt cx="3019849" cy="3114550"/>
          </a:xfrm>
        </p:grpSpPr>
        <p:grpSp>
          <p:nvGrpSpPr>
            <p:cNvPr id="23" name="Рисунок 5">
              <a:extLst>
                <a:ext uri="{FF2B5EF4-FFF2-40B4-BE49-F238E27FC236}">
                  <a16:creationId xmlns:a16="http://schemas.microsoft.com/office/drawing/2014/main" id="{B13759E3-D1CB-48E2-85CA-BE5ED27F85B5}"/>
                </a:ext>
              </a:extLst>
            </p:cNvPr>
            <p:cNvGrpSpPr/>
            <p:nvPr/>
          </p:nvGrpSpPr>
          <p:grpSpPr>
            <a:xfrm>
              <a:off x="4259251" y="2801861"/>
              <a:ext cx="2473244" cy="1985623"/>
              <a:chOff x="4259251" y="2801861"/>
              <a:chExt cx="2473244" cy="1985623"/>
            </a:xfrm>
          </p:grpSpPr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AD3274F-0EA6-4774-A3E2-6802A7898C14}"/>
                  </a:ext>
                </a:extLst>
              </p:cNvPr>
              <p:cNvSpPr/>
              <p:nvPr/>
            </p:nvSpPr>
            <p:spPr>
              <a:xfrm flipV="1">
                <a:off x="4259251" y="2801861"/>
                <a:ext cx="2473244" cy="1985623"/>
              </a:xfrm>
              <a:custGeom>
                <a:avLst/>
                <a:gdLst>
                  <a:gd name="connsiteX0" fmla="*/ 1947148 w 2473244"/>
                  <a:gd name="connsiteY0" fmla="*/ 890957 h 1985623"/>
                  <a:gd name="connsiteX1" fmla="*/ 2060154 w 2473244"/>
                  <a:gd name="connsiteY1" fmla="*/ 874593 h 1985623"/>
                  <a:gd name="connsiteX2" fmla="*/ 2244476 w 2473244"/>
                  <a:gd name="connsiteY2" fmla="*/ 834505 h 1985623"/>
                  <a:gd name="connsiteX3" fmla="*/ 2296004 w 2473244"/>
                  <a:gd name="connsiteY3" fmla="*/ 897867 h 1985623"/>
                  <a:gd name="connsiteX4" fmla="*/ 2231358 w 2473244"/>
                  <a:gd name="connsiteY4" fmla="*/ 955961 h 1985623"/>
                  <a:gd name="connsiteX5" fmla="*/ 2294611 w 2473244"/>
                  <a:gd name="connsiteY5" fmla="*/ 978717 h 1985623"/>
                  <a:gd name="connsiteX6" fmla="*/ 2466714 w 2473244"/>
                  <a:gd name="connsiteY6" fmla="*/ 1414797 h 1985623"/>
                  <a:gd name="connsiteX7" fmla="*/ 2284773 w 2473244"/>
                  <a:gd name="connsiteY7" fmla="*/ 1583611 h 1985623"/>
                  <a:gd name="connsiteX8" fmla="*/ 2090410 w 2473244"/>
                  <a:gd name="connsiteY8" fmla="*/ 1530941 h 1985623"/>
                  <a:gd name="connsiteX9" fmla="*/ 2046946 w 2473244"/>
                  <a:gd name="connsiteY9" fmla="*/ 1490561 h 1985623"/>
                  <a:gd name="connsiteX10" fmla="*/ 2123047 w 2473244"/>
                  <a:gd name="connsiteY10" fmla="*/ 1468817 h 1985623"/>
                  <a:gd name="connsiteX11" fmla="*/ 2286143 w 2473244"/>
                  <a:gd name="connsiteY11" fmla="*/ 1358841 h 1985623"/>
                  <a:gd name="connsiteX12" fmla="*/ 2188187 w 2473244"/>
                  <a:gd name="connsiteY12" fmla="*/ 1187461 h 1985623"/>
                  <a:gd name="connsiteX13" fmla="*/ 2098339 w 2473244"/>
                  <a:gd name="connsiteY13" fmla="*/ 1254987 h 1985623"/>
                  <a:gd name="connsiteX14" fmla="*/ 1906987 w 2473244"/>
                  <a:gd name="connsiteY14" fmla="*/ 1316998 h 1985623"/>
                  <a:gd name="connsiteX15" fmla="*/ 1756604 w 2473244"/>
                  <a:gd name="connsiteY15" fmla="*/ 1362397 h 1985623"/>
                  <a:gd name="connsiteX16" fmla="*/ 1728662 w 2473244"/>
                  <a:gd name="connsiteY16" fmla="*/ 1408630 h 1985623"/>
                  <a:gd name="connsiteX17" fmla="*/ 1608670 w 2473244"/>
                  <a:gd name="connsiteY17" fmla="*/ 1446309 h 1985623"/>
                  <a:gd name="connsiteX18" fmla="*/ 1592947 w 2473244"/>
                  <a:gd name="connsiteY18" fmla="*/ 1464316 h 1985623"/>
                  <a:gd name="connsiteX19" fmla="*/ 1539039 w 2473244"/>
                  <a:gd name="connsiteY19" fmla="*/ 1624126 h 1985623"/>
                  <a:gd name="connsiteX20" fmla="*/ 1444699 w 2473244"/>
                  <a:gd name="connsiteY20" fmla="*/ 1752425 h 1985623"/>
                  <a:gd name="connsiteX21" fmla="*/ 1557008 w 2473244"/>
                  <a:gd name="connsiteY21" fmla="*/ 1696153 h 1985623"/>
                  <a:gd name="connsiteX22" fmla="*/ 1792858 w 2473244"/>
                  <a:gd name="connsiteY22" fmla="*/ 1657889 h 1985623"/>
                  <a:gd name="connsiteX23" fmla="*/ 1723226 w 2473244"/>
                  <a:gd name="connsiteY23" fmla="*/ 1720913 h 1985623"/>
                  <a:gd name="connsiteX24" fmla="*/ 1604178 w 2473244"/>
                  <a:gd name="connsiteY24" fmla="*/ 1833455 h 1985623"/>
                  <a:gd name="connsiteX25" fmla="*/ 1539039 w 2473244"/>
                  <a:gd name="connsiteY25" fmla="*/ 1939245 h 1985623"/>
                  <a:gd name="connsiteX26" fmla="*/ 1324618 w 2473244"/>
                  <a:gd name="connsiteY26" fmla="*/ 1974156 h 1985623"/>
                  <a:gd name="connsiteX27" fmla="*/ 1168530 w 2473244"/>
                  <a:gd name="connsiteY27" fmla="*/ 1816259 h 1985623"/>
                  <a:gd name="connsiteX28" fmla="*/ 1080188 w 2473244"/>
                  <a:gd name="connsiteY28" fmla="*/ 1680915 h 1985623"/>
                  <a:gd name="connsiteX29" fmla="*/ 937061 w 2473244"/>
                  <a:gd name="connsiteY29" fmla="*/ 1633130 h 1985623"/>
                  <a:gd name="connsiteX30" fmla="*/ 779828 w 2473244"/>
                  <a:gd name="connsiteY30" fmla="*/ 1610621 h 1985623"/>
                  <a:gd name="connsiteX31" fmla="*/ 620348 w 2473244"/>
                  <a:gd name="connsiteY31" fmla="*/ 1588113 h 1985623"/>
                  <a:gd name="connsiteX32" fmla="*/ 440653 w 2473244"/>
                  <a:gd name="connsiteY32" fmla="*/ 1363028 h 1985623"/>
                  <a:gd name="connsiteX33" fmla="*/ 303636 w 2473244"/>
                  <a:gd name="connsiteY33" fmla="*/ 1185210 h 1985623"/>
                  <a:gd name="connsiteX34" fmla="*/ 200311 w 2473244"/>
                  <a:gd name="connsiteY34" fmla="*/ 1176207 h 1985623"/>
                  <a:gd name="connsiteX35" fmla="*/ 49817 w 2473244"/>
                  <a:gd name="connsiteY35" fmla="*/ 1144695 h 1985623"/>
                  <a:gd name="connsiteX36" fmla="*/ 7139 w 2473244"/>
                  <a:gd name="connsiteY36" fmla="*/ 1056912 h 1985623"/>
                  <a:gd name="connsiteX37" fmla="*/ 119449 w 2473244"/>
                  <a:gd name="connsiteY37" fmla="*/ 829576 h 1985623"/>
                  <a:gd name="connsiteX38" fmla="*/ 211542 w 2473244"/>
                  <a:gd name="connsiteY38" fmla="*/ 667515 h 1985623"/>
                  <a:gd name="connsiteX39" fmla="*/ 155388 w 2473244"/>
                  <a:gd name="connsiteY39" fmla="*/ 532464 h 1985623"/>
                  <a:gd name="connsiteX40" fmla="*/ 110464 w 2473244"/>
                  <a:gd name="connsiteY40" fmla="*/ 379406 h 1985623"/>
                  <a:gd name="connsiteX41" fmla="*/ 256466 w 2473244"/>
                  <a:gd name="connsiteY41" fmla="*/ 343392 h 1985623"/>
                  <a:gd name="connsiteX42" fmla="*/ 391237 w 2473244"/>
                  <a:gd name="connsiteY42" fmla="*/ 327636 h 1985623"/>
                  <a:gd name="connsiteX43" fmla="*/ 494562 w 2473244"/>
                  <a:gd name="connsiteY43" fmla="*/ 172328 h 1985623"/>
                  <a:gd name="connsiteX44" fmla="*/ 642810 w 2473244"/>
                  <a:gd name="connsiteY44" fmla="*/ 35026 h 1985623"/>
                  <a:gd name="connsiteX45" fmla="*/ 784320 w 2473244"/>
                  <a:gd name="connsiteY45" fmla="*/ 116057 h 1985623"/>
                  <a:gd name="connsiteX46" fmla="*/ 1008939 w 2473244"/>
                  <a:gd name="connsiteY46" fmla="*/ 244355 h 1985623"/>
                  <a:gd name="connsiteX47" fmla="*/ 1187173 w 2473244"/>
                  <a:gd name="connsiteY47" fmla="*/ 292028 h 1985623"/>
                  <a:gd name="connsiteX48" fmla="*/ 1211095 w 2473244"/>
                  <a:gd name="connsiteY48" fmla="*/ 233101 h 1985623"/>
                  <a:gd name="connsiteX49" fmla="*/ 1201190 w 2473244"/>
                  <a:gd name="connsiteY49" fmla="*/ 89672 h 1985623"/>
                  <a:gd name="connsiteX50" fmla="*/ 1265004 w 2473244"/>
                  <a:gd name="connsiteY50" fmla="*/ 46280 h 1985623"/>
                  <a:gd name="connsiteX51" fmla="*/ 1404267 w 2473244"/>
                  <a:gd name="connsiteY51" fmla="*/ 46280 h 1985623"/>
                  <a:gd name="connsiteX52" fmla="*/ 1404267 w 2473244"/>
                  <a:gd name="connsiteY52" fmla="*/ 95799 h 1985623"/>
                  <a:gd name="connsiteX53" fmla="*/ 1428975 w 2473244"/>
                  <a:gd name="connsiteY53" fmla="*/ 44029 h 1985623"/>
                  <a:gd name="connsiteX54" fmla="*/ 1532300 w 2473244"/>
                  <a:gd name="connsiteY54" fmla="*/ 82294 h 1985623"/>
                  <a:gd name="connsiteX55" fmla="*/ 1489623 w 2473244"/>
                  <a:gd name="connsiteY55" fmla="*/ 210592 h 1985623"/>
                  <a:gd name="connsiteX56" fmla="*/ 1459861 w 2473244"/>
                  <a:gd name="connsiteY56" fmla="*/ 278163 h 1985623"/>
                  <a:gd name="connsiteX57" fmla="*/ 1559254 w 2473244"/>
                  <a:gd name="connsiteY57" fmla="*/ 147568 h 1985623"/>
                  <a:gd name="connsiteX58" fmla="*/ 1590701 w 2473244"/>
                  <a:gd name="connsiteY58" fmla="*/ 129562 h 1985623"/>
                  <a:gd name="connsiteX59" fmla="*/ 1649102 w 2473244"/>
                  <a:gd name="connsiteY59" fmla="*/ 242104 h 1985623"/>
                  <a:gd name="connsiteX60" fmla="*/ 1778662 w 2473244"/>
                  <a:gd name="connsiteY60" fmla="*/ 303215 h 1985623"/>
                  <a:gd name="connsiteX61" fmla="*/ 1811209 w 2473244"/>
                  <a:gd name="connsiteY61" fmla="*/ 328492 h 1985623"/>
                  <a:gd name="connsiteX62" fmla="*/ 1853976 w 2473244"/>
                  <a:gd name="connsiteY62" fmla="*/ 323337 h 1985623"/>
                  <a:gd name="connsiteX63" fmla="*/ 1911906 w 2473244"/>
                  <a:gd name="connsiteY63" fmla="*/ 350145 h 1985623"/>
                  <a:gd name="connsiteX64" fmla="*/ 1929875 w 2473244"/>
                  <a:gd name="connsiteY64" fmla="*/ 608993 h 1985623"/>
                  <a:gd name="connsiteX65" fmla="*/ 1898428 w 2473244"/>
                  <a:gd name="connsiteY65" fmla="*/ 787935 h 1985623"/>
                  <a:gd name="connsiteX66" fmla="*/ 1910446 w 2473244"/>
                  <a:gd name="connsiteY66" fmla="*/ 841168 h 1985623"/>
                  <a:gd name="connsiteX67" fmla="*/ 1649102 w 2473244"/>
                  <a:gd name="connsiteY67" fmla="*/ 543718 h 1985623"/>
                  <a:gd name="connsiteX68" fmla="*/ 1559254 w 2473244"/>
                  <a:gd name="connsiteY68" fmla="*/ 545969 h 1985623"/>
                  <a:gd name="connsiteX69" fmla="*/ 1491869 w 2473244"/>
                  <a:gd name="connsiteY69" fmla="*/ 473942 h 1985623"/>
                  <a:gd name="connsiteX70" fmla="*/ 1606424 w 2473244"/>
                  <a:gd name="connsiteY70" fmla="*/ 354647 h 1985623"/>
                  <a:gd name="connsiteX71" fmla="*/ 1766443 w 2473244"/>
                  <a:gd name="connsiteY71" fmla="*/ 334074 h 1985623"/>
                  <a:gd name="connsiteX72" fmla="*/ 1745171 w 2473244"/>
                  <a:gd name="connsiteY72" fmla="*/ 315324 h 1985623"/>
                  <a:gd name="connsiteX73" fmla="*/ 1635625 w 2473244"/>
                  <a:gd name="connsiteY73" fmla="*/ 314131 h 1985623"/>
                  <a:gd name="connsiteX74" fmla="*/ 1597439 w 2473244"/>
                  <a:gd name="connsiteY74" fmla="*/ 242104 h 1985623"/>
                  <a:gd name="connsiteX75" fmla="*/ 1588455 w 2473244"/>
                  <a:gd name="connsiteY75" fmla="*/ 197087 h 1985623"/>
                  <a:gd name="connsiteX76" fmla="*/ 1516577 w 2473244"/>
                  <a:gd name="connsiteY76" fmla="*/ 287121 h 1985623"/>
                  <a:gd name="connsiteX77" fmla="*/ 1451437 w 2473244"/>
                  <a:gd name="connsiteY77" fmla="*/ 422172 h 1985623"/>
                  <a:gd name="connsiteX78" fmla="*/ 1305435 w 2473244"/>
                  <a:gd name="connsiteY78" fmla="*/ 685522 h 1985623"/>
                  <a:gd name="connsiteX79" fmla="*/ 1193126 w 2473244"/>
                  <a:gd name="connsiteY79" fmla="*/ 890349 h 1985623"/>
                  <a:gd name="connsiteX80" fmla="*/ 1265004 w 2473244"/>
                  <a:gd name="connsiteY80" fmla="*/ 939868 h 1985623"/>
                  <a:gd name="connsiteX81" fmla="*/ 1577224 w 2473244"/>
                  <a:gd name="connsiteY81" fmla="*/ 1083922 h 1985623"/>
                  <a:gd name="connsiteX82" fmla="*/ 1514331 w 2473244"/>
                  <a:gd name="connsiteY82" fmla="*/ 1092926 h 1985623"/>
                  <a:gd name="connsiteX83" fmla="*/ 1226819 w 2473244"/>
                  <a:gd name="connsiteY83" fmla="*/ 989386 h 1985623"/>
                  <a:gd name="connsiteX84" fmla="*/ 1076324 w 2473244"/>
                  <a:gd name="connsiteY84" fmla="*/ 978132 h 1985623"/>
                  <a:gd name="connsiteX85" fmla="*/ 1150448 w 2473244"/>
                  <a:gd name="connsiteY85" fmla="*/ 1054661 h 1985623"/>
                  <a:gd name="connsiteX86" fmla="*/ 1222326 w 2473244"/>
                  <a:gd name="connsiteY86" fmla="*/ 1144695 h 1985623"/>
                  <a:gd name="connsiteX87" fmla="*/ 1583962 w 2473244"/>
                  <a:gd name="connsiteY87" fmla="*/ 1297753 h 1985623"/>
                  <a:gd name="connsiteX88" fmla="*/ 1828797 w 2473244"/>
                  <a:gd name="connsiteY88" fmla="*/ 1245983 h 1985623"/>
                  <a:gd name="connsiteX89" fmla="*/ 1880459 w 2473244"/>
                  <a:gd name="connsiteY89" fmla="*/ 1225726 h 1985623"/>
                  <a:gd name="connsiteX90" fmla="*/ 1905167 w 2473244"/>
                  <a:gd name="connsiteY90" fmla="*/ 1245983 h 1985623"/>
                  <a:gd name="connsiteX91" fmla="*/ 1941106 w 2473244"/>
                  <a:gd name="connsiteY91" fmla="*/ 1144695 h 1985623"/>
                  <a:gd name="connsiteX92" fmla="*/ 1954583 w 2473244"/>
                  <a:gd name="connsiteY92" fmla="*/ 1036654 h 1985623"/>
                  <a:gd name="connsiteX93" fmla="*/ 1896182 w 2473244"/>
                  <a:gd name="connsiteY93" fmla="*/ 973630 h 1985623"/>
                  <a:gd name="connsiteX94" fmla="*/ 1822058 w 2473244"/>
                  <a:gd name="connsiteY94" fmla="*/ 957874 h 1985623"/>
                  <a:gd name="connsiteX95" fmla="*/ 1837781 w 2473244"/>
                  <a:gd name="connsiteY95" fmla="*/ 825074 h 1985623"/>
                  <a:gd name="connsiteX96" fmla="*/ 1884951 w 2473244"/>
                  <a:gd name="connsiteY96" fmla="*/ 608993 h 1985623"/>
                  <a:gd name="connsiteX97" fmla="*/ 1873720 w 2473244"/>
                  <a:gd name="connsiteY97" fmla="*/ 365901 h 1985623"/>
                  <a:gd name="connsiteX98" fmla="*/ 1752426 w 2473244"/>
                  <a:gd name="connsiteY98" fmla="*/ 368152 h 1985623"/>
                  <a:gd name="connsiteX99" fmla="*/ 1649102 w 2473244"/>
                  <a:gd name="connsiteY99" fmla="*/ 442430 h 1985623"/>
                  <a:gd name="connsiteX100" fmla="*/ 1480638 w 2473244"/>
                  <a:gd name="connsiteY100" fmla="*/ 1939245 h 1985623"/>
                  <a:gd name="connsiteX101" fmla="*/ 1559254 w 2473244"/>
                  <a:gd name="connsiteY101" fmla="*/ 1837957 h 1985623"/>
                  <a:gd name="connsiteX102" fmla="*/ 1653594 w 2473244"/>
                  <a:gd name="connsiteY102" fmla="*/ 1718662 h 1985623"/>
                  <a:gd name="connsiteX103" fmla="*/ 1748518 w 2473244"/>
                  <a:gd name="connsiteY103" fmla="*/ 1667230 h 1985623"/>
                  <a:gd name="connsiteX104" fmla="*/ 1527808 w 2473244"/>
                  <a:gd name="connsiteY104" fmla="*/ 1745672 h 1985623"/>
                  <a:gd name="connsiteX105" fmla="*/ 1384052 w 2473244"/>
                  <a:gd name="connsiteY105" fmla="*/ 1799692 h 1985623"/>
                  <a:gd name="connsiteX106" fmla="*/ 1265004 w 2473244"/>
                  <a:gd name="connsiteY106" fmla="*/ 1653387 h 1985623"/>
                  <a:gd name="connsiteX107" fmla="*/ 1220080 w 2473244"/>
                  <a:gd name="connsiteY107" fmla="*/ 1356275 h 1985623"/>
                  <a:gd name="connsiteX108" fmla="*/ 1631132 w 2473244"/>
                  <a:gd name="connsiteY108" fmla="*/ 1426051 h 1985623"/>
                  <a:gd name="connsiteX109" fmla="*/ 1716487 w 2473244"/>
                  <a:gd name="connsiteY109" fmla="*/ 1367529 h 1985623"/>
                  <a:gd name="connsiteX110" fmla="*/ 1568239 w 2473244"/>
                  <a:gd name="connsiteY110" fmla="*/ 1338268 h 1985623"/>
                  <a:gd name="connsiteX111" fmla="*/ 1318912 w 2473244"/>
                  <a:gd name="connsiteY111" fmla="*/ 1266241 h 1985623"/>
                  <a:gd name="connsiteX112" fmla="*/ 1042631 w 2473244"/>
                  <a:gd name="connsiteY112" fmla="*/ 1243732 h 1985623"/>
                  <a:gd name="connsiteX113" fmla="*/ 1087555 w 2473244"/>
                  <a:gd name="connsiteY113" fmla="*/ 1606119 h 1985623"/>
                  <a:gd name="connsiteX114" fmla="*/ 1480638 w 2473244"/>
                  <a:gd name="connsiteY114" fmla="*/ 1939245 h 1985623"/>
                  <a:gd name="connsiteX115" fmla="*/ 1469407 w 2473244"/>
                  <a:gd name="connsiteY115" fmla="*/ 1666892 h 1985623"/>
                  <a:gd name="connsiteX116" fmla="*/ 1498607 w 2473244"/>
                  <a:gd name="connsiteY116" fmla="*/ 1545346 h 1985623"/>
                  <a:gd name="connsiteX117" fmla="*/ 1303706 w 2473244"/>
                  <a:gd name="connsiteY117" fmla="*/ 1632814 h 1985623"/>
                  <a:gd name="connsiteX118" fmla="*/ 1386298 w 2473244"/>
                  <a:gd name="connsiteY118" fmla="*/ 1750174 h 1985623"/>
                  <a:gd name="connsiteX119" fmla="*/ 1469407 w 2473244"/>
                  <a:gd name="connsiteY119" fmla="*/ 1666892 h 1985623"/>
                  <a:gd name="connsiteX120" fmla="*/ 1042631 w 2473244"/>
                  <a:gd name="connsiteY120" fmla="*/ 1628628 h 1985623"/>
                  <a:gd name="connsiteX121" fmla="*/ 986477 w 2473244"/>
                  <a:gd name="connsiteY121" fmla="*/ 1495828 h 1985623"/>
                  <a:gd name="connsiteX122" fmla="*/ 844967 w 2473244"/>
                  <a:gd name="connsiteY122" fmla="*/ 1358526 h 1985623"/>
                  <a:gd name="connsiteX123" fmla="*/ 694472 w 2473244"/>
                  <a:gd name="connsiteY123" fmla="*/ 1345021 h 1985623"/>
                  <a:gd name="connsiteX124" fmla="*/ 447392 w 2473244"/>
                  <a:gd name="connsiteY124" fmla="*/ 1169454 h 1985623"/>
                  <a:gd name="connsiteX125" fmla="*/ 198065 w 2473244"/>
                  <a:gd name="connsiteY125" fmla="*/ 944369 h 1985623"/>
                  <a:gd name="connsiteX126" fmla="*/ 128433 w 2473244"/>
                  <a:gd name="connsiteY126" fmla="*/ 897102 h 1985623"/>
                  <a:gd name="connsiteX127" fmla="*/ 88002 w 2473244"/>
                  <a:gd name="connsiteY127" fmla="*/ 987136 h 1985623"/>
                  <a:gd name="connsiteX128" fmla="*/ 207050 w 2473244"/>
                  <a:gd name="connsiteY128" fmla="*/ 1128939 h 1985623"/>
                  <a:gd name="connsiteX129" fmla="*/ 451884 w 2473244"/>
                  <a:gd name="connsiteY129" fmla="*/ 1300004 h 1985623"/>
                  <a:gd name="connsiteX130" fmla="*/ 609117 w 2473244"/>
                  <a:gd name="connsiteY130" fmla="*/ 1500329 h 1985623"/>
                  <a:gd name="connsiteX131" fmla="*/ 743889 w 2473244"/>
                  <a:gd name="connsiteY131" fmla="*/ 1572357 h 1985623"/>
                  <a:gd name="connsiteX132" fmla="*/ 955030 w 2473244"/>
                  <a:gd name="connsiteY132" fmla="*/ 1592614 h 1985623"/>
                  <a:gd name="connsiteX133" fmla="*/ 1042631 w 2473244"/>
                  <a:gd name="connsiteY133" fmla="*/ 1628628 h 1985623"/>
                  <a:gd name="connsiteX134" fmla="*/ 1444699 w 2473244"/>
                  <a:gd name="connsiteY134" fmla="*/ 1518336 h 1985623"/>
                  <a:gd name="connsiteX135" fmla="*/ 1543531 w 2473244"/>
                  <a:gd name="connsiteY135" fmla="*/ 1486824 h 1985623"/>
                  <a:gd name="connsiteX136" fmla="*/ 1467161 w 2473244"/>
                  <a:gd name="connsiteY136" fmla="*/ 1448560 h 1985623"/>
                  <a:gd name="connsiteX137" fmla="*/ 1312174 w 2473244"/>
                  <a:gd name="connsiteY137" fmla="*/ 1399041 h 1985623"/>
                  <a:gd name="connsiteX138" fmla="*/ 1235803 w 2473244"/>
                  <a:gd name="connsiteY138" fmla="*/ 1520587 h 1985623"/>
                  <a:gd name="connsiteX139" fmla="*/ 1277178 w 2473244"/>
                  <a:gd name="connsiteY139" fmla="*/ 1595698 h 1985623"/>
                  <a:gd name="connsiteX140" fmla="*/ 1444699 w 2473244"/>
                  <a:gd name="connsiteY140" fmla="*/ 1518336 h 1985623"/>
                  <a:gd name="connsiteX141" fmla="*/ 2445263 w 2473244"/>
                  <a:gd name="connsiteY141" fmla="*/ 1470281 h 1985623"/>
                  <a:gd name="connsiteX142" fmla="*/ 2372374 w 2473244"/>
                  <a:gd name="connsiteY142" fmla="*/ 1178458 h 1985623"/>
                  <a:gd name="connsiteX143" fmla="*/ 2192993 w 2473244"/>
                  <a:gd name="connsiteY143" fmla="*/ 1006673 h 1985623"/>
                  <a:gd name="connsiteX144" fmla="*/ 2024844 w 2473244"/>
                  <a:gd name="connsiteY144" fmla="*/ 1204072 h 1985623"/>
                  <a:gd name="connsiteX145" fmla="*/ 1989871 w 2473244"/>
                  <a:gd name="connsiteY145" fmla="*/ 1223205 h 1985623"/>
                  <a:gd name="connsiteX146" fmla="*/ 1946384 w 2473244"/>
                  <a:gd name="connsiteY146" fmla="*/ 1224263 h 1985623"/>
                  <a:gd name="connsiteX147" fmla="*/ 1959076 w 2473244"/>
                  <a:gd name="connsiteY147" fmla="*/ 1300004 h 1985623"/>
                  <a:gd name="connsiteX148" fmla="*/ 2048923 w 2473244"/>
                  <a:gd name="connsiteY148" fmla="*/ 1252736 h 1985623"/>
                  <a:gd name="connsiteX149" fmla="*/ 2145509 w 2473244"/>
                  <a:gd name="connsiteY149" fmla="*/ 1176207 h 1985623"/>
                  <a:gd name="connsiteX150" fmla="*/ 2255572 w 2473244"/>
                  <a:gd name="connsiteY150" fmla="*/ 1198715 h 1985623"/>
                  <a:gd name="connsiteX151" fmla="*/ 2315456 w 2473244"/>
                  <a:gd name="connsiteY151" fmla="*/ 1360462 h 1985623"/>
                  <a:gd name="connsiteX152" fmla="*/ 2179202 w 2473244"/>
                  <a:gd name="connsiteY152" fmla="*/ 1491326 h 1985623"/>
                  <a:gd name="connsiteX153" fmla="*/ 2087917 w 2473244"/>
                  <a:gd name="connsiteY153" fmla="*/ 1503953 h 1985623"/>
                  <a:gd name="connsiteX154" fmla="*/ 2367882 w 2473244"/>
                  <a:gd name="connsiteY154" fmla="*/ 1563353 h 1985623"/>
                  <a:gd name="connsiteX155" fmla="*/ 2445263 w 2473244"/>
                  <a:gd name="connsiteY155" fmla="*/ 1470281 h 1985623"/>
                  <a:gd name="connsiteX156" fmla="*/ 1033647 w 2473244"/>
                  <a:gd name="connsiteY156" fmla="*/ 1200966 h 1985623"/>
                  <a:gd name="connsiteX157" fmla="*/ 1143710 w 2473244"/>
                  <a:gd name="connsiteY157" fmla="*/ 1164953 h 1985623"/>
                  <a:gd name="connsiteX158" fmla="*/ 1038139 w 2473244"/>
                  <a:gd name="connsiteY158" fmla="*/ 1038905 h 1985623"/>
                  <a:gd name="connsiteX159" fmla="*/ 952784 w 2473244"/>
                  <a:gd name="connsiteY159" fmla="*/ 984885 h 1985623"/>
                  <a:gd name="connsiteX160" fmla="*/ 1053862 w 2473244"/>
                  <a:gd name="connsiteY160" fmla="*/ 951122 h 1985623"/>
                  <a:gd name="connsiteX161" fmla="*/ 1143710 w 2473244"/>
                  <a:gd name="connsiteY161" fmla="*/ 892600 h 1985623"/>
                  <a:gd name="connsiteX162" fmla="*/ 1280727 w 2473244"/>
                  <a:gd name="connsiteY162" fmla="*/ 636003 h 1985623"/>
                  <a:gd name="connsiteX163" fmla="*/ 1352605 w 2473244"/>
                  <a:gd name="connsiteY163" fmla="*/ 521210 h 1985623"/>
                  <a:gd name="connsiteX164" fmla="*/ 1222326 w 2473244"/>
                  <a:gd name="connsiteY164" fmla="*/ 507704 h 1985623"/>
                  <a:gd name="connsiteX165" fmla="*/ 1121248 w 2473244"/>
                  <a:gd name="connsiteY165" fmla="*/ 525711 h 1985623"/>
                  <a:gd name="connsiteX166" fmla="*/ 1127986 w 2473244"/>
                  <a:gd name="connsiteY166" fmla="*/ 642755 h 1985623"/>
                  <a:gd name="connsiteX167" fmla="*/ 1078570 w 2473244"/>
                  <a:gd name="connsiteY167" fmla="*/ 690023 h 1985623"/>
                  <a:gd name="connsiteX168" fmla="*/ 1224572 w 2473244"/>
                  <a:gd name="connsiteY168" fmla="*/ 458186 h 1985623"/>
                  <a:gd name="connsiteX169" fmla="*/ 1354851 w 2473244"/>
                  <a:gd name="connsiteY169" fmla="*/ 390660 h 1985623"/>
                  <a:gd name="connsiteX170" fmla="*/ 1404267 w 2473244"/>
                  <a:gd name="connsiteY170" fmla="*/ 336640 h 1985623"/>
                  <a:gd name="connsiteX171" fmla="*/ 1339128 w 2473244"/>
                  <a:gd name="connsiteY171" fmla="*/ 314131 h 1985623"/>
                  <a:gd name="connsiteX172" fmla="*/ 1253773 w 2473244"/>
                  <a:gd name="connsiteY172" fmla="*/ 309630 h 1985623"/>
                  <a:gd name="connsiteX173" fmla="*/ 1031400 w 2473244"/>
                  <a:gd name="connsiteY173" fmla="*/ 309630 h 1985623"/>
                  <a:gd name="connsiteX174" fmla="*/ 966261 w 2473244"/>
                  <a:gd name="connsiteY174" fmla="*/ 266864 h 1985623"/>
                  <a:gd name="connsiteX175" fmla="*/ 876414 w 2473244"/>
                  <a:gd name="connsiteY175" fmla="*/ 338891 h 1985623"/>
                  <a:gd name="connsiteX176" fmla="*/ 692226 w 2473244"/>
                  <a:gd name="connsiteY176" fmla="*/ 595488 h 1985623"/>
                  <a:gd name="connsiteX177" fmla="*/ 604625 w 2473244"/>
                  <a:gd name="connsiteY177" fmla="*/ 732789 h 1985623"/>
                  <a:gd name="connsiteX178" fmla="*/ 642810 w 2473244"/>
                  <a:gd name="connsiteY178" fmla="*/ 584233 h 1985623"/>
                  <a:gd name="connsiteX179" fmla="*/ 874167 w 2473244"/>
                  <a:gd name="connsiteY179" fmla="*/ 278118 h 1985623"/>
                  <a:gd name="connsiteX180" fmla="*/ 907860 w 2473244"/>
                  <a:gd name="connsiteY180" fmla="*/ 235352 h 1985623"/>
                  <a:gd name="connsiteX181" fmla="*/ 606871 w 2473244"/>
                  <a:gd name="connsiteY181" fmla="*/ 84545 h 1985623"/>
                  <a:gd name="connsiteX182" fmla="*/ 501300 w 2473244"/>
                  <a:gd name="connsiteY182" fmla="*/ 230850 h 1985623"/>
                  <a:gd name="connsiteX183" fmla="*/ 337329 w 2473244"/>
                  <a:gd name="connsiteY183" fmla="*/ 379406 h 1985623"/>
                  <a:gd name="connsiteX184" fmla="*/ 207050 w 2473244"/>
                  <a:gd name="connsiteY184" fmla="*/ 397413 h 1985623"/>
                  <a:gd name="connsiteX185" fmla="*/ 148649 w 2473244"/>
                  <a:gd name="connsiteY185" fmla="*/ 410918 h 1985623"/>
                  <a:gd name="connsiteX186" fmla="*/ 202558 w 2473244"/>
                  <a:gd name="connsiteY186" fmla="*/ 541467 h 1985623"/>
                  <a:gd name="connsiteX187" fmla="*/ 258712 w 2473244"/>
                  <a:gd name="connsiteY187" fmla="*/ 672017 h 1985623"/>
                  <a:gd name="connsiteX188" fmla="*/ 209296 w 2473244"/>
                  <a:gd name="connsiteY188" fmla="*/ 750796 h 1985623"/>
                  <a:gd name="connsiteX189" fmla="*/ 177849 w 2473244"/>
                  <a:gd name="connsiteY189" fmla="*/ 867840 h 1985623"/>
                  <a:gd name="connsiteX190" fmla="*/ 209296 w 2473244"/>
                  <a:gd name="connsiteY190" fmla="*/ 854335 h 1985623"/>
                  <a:gd name="connsiteX191" fmla="*/ 267697 w 2473244"/>
                  <a:gd name="connsiteY191" fmla="*/ 861088 h 1985623"/>
                  <a:gd name="connsiteX192" fmla="*/ 332836 w 2473244"/>
                  <a:gd name="connsiteY192" fmla="*/ 980383 h 1985623"/>
                  <a:gd name="connsiteX193" fmla="*/ 382252 w 2473244"/>
                  <a:gd name="connsiteY193" fmla="*/ 1014146 h 1985623"/>
                  <a:gd name="connsiteX194" fmla="*/ 415945 w 2473244"/>
                  <a:gd name="connsiteY194" fmla="*/ 917359 h 1985623"/>
                  <a:gd name="connsiteX195" fmla="*/ 436161 w 2473244"/>
                  <a:gd name="connsiteY195" fmla="*/ 991637 h 1985623"/>
                  <a:gd name="connsiteX196" fmla="*/ 526008 w 2473244"/>
                  <a:gd name="connsiteY196" fmla="*/ 1164953 h 1985623"/>
                  <a:gd name="connsiteX197" fmla="*/ 615856 w 2473244"/>
                  <a:gd name="connsiteY197" fmla="*/ 1216722 h 1985623"/>
                  <a:gd name="connsiteX198" fmla="*/ 645056 w 2473244"/>
                  <a:gd name="connsiteY198" fmla="*/ 1164953 h 1985623"/>
                  <a:gd name="connsiteX199" fmla="*/ 665272 w 2473244"/>
                  <a:gd name="connsiteY199" fmla="*/ 1230227 h 1985623"/>
                  <a:gd name="connsiteX200" fmla="*/ 656287 w 2473244"/>
                  <a:gd name="connsiteY200" fmla="*/ 1297753 h 1985623"/>
                  <a:gd name="connsiteX201" fmla="*/ 786566 w 2473244"/>
                  <a:gd name="connsiteY201" fmla="*/ 1304505 h 1985623"/>
                  <a:gd name="connsiteX202" fmla="*/ 937061 w 2473244"/>
                  <a:gd name="connsiteY202" fmla="*/ 1275244 h 1985623"/>
                  <a:gd name="connsiteX203" fmla="*/ 1033647 w 2473244"/>
                  <a:gd name="connsiteY203" fmla="*/ 1200966 h 1985623"/>
                  <a:gd name="connsiteX204" fmla="*/ 1669879 w 2473244"/>
                  <a:gd name="connsiteY204" fmla="*/ 496090 h 1985623"/>
                  <a:gd name="connsiteX205" fmla="*/ 1677494 w 2473244"/>
                  <a:gd name="connsiteY205" fmla="*/ 460144 h 1985623"/>
                  <a:gd name="connsiteX206" fmla="*/ 1819812 w 2473244"/>
                  <a:gd name="connsiteY206" fmla="*/ 491949 h 1985623"/>
                  <a:gd name="connsiteX207" fmla="*/ 1824304 w 2473244"/>
                  <a:gd name="connsiteY207" fmla="*/ 545969 h 1985623"/>
                  <a:gd name="connsiteX208" fmla="*/ 1683918 w 2473244"/>
                  <a:gd name="connsiteY208" fmla="*/ 531811 h 1985623"/>
                  <a:gd name="connsiteX209" fmla="*/ 1669879 w 2473244"/>
                  <a:gd name="connsiteY209" fmla="*/ 496090 h 1985623"/>
                  <a:gd name="connsiteX210" fmla="*/ 2109570 w 2473244"/>
                  <a:gd name="connsiteY210" fmla="*/ 1077170 h 1985623"/>
                  <a:gd name="connsiteX211" fmla="*/ 2206156 w 2473244"/>
                  <a:gd name="connsiteY211" fmla="*/ 944369 h 1985623"/>
                  <a:gd name="connsiteX212" fmla="*/ 2246857 w 2473244"/>
                  <a:gd name="connsiteY212" fmla="*/ 899488 h 1985623"/>
                  <a:gd name="connsiteX213" fmla="*/ 2293331 w 2473244"/>
                  <a:gd name="connsiteY213" fmla="*/ 858815 h 1985623"/>
                  <a:gd name="connsiteX214" fmla="*/ 2179202 w 2473244"/>
                  <a:gd name="connsiteY214" fmla="*/ 879095 h 1985623"/>
                  <a:gd name="connsiteX215" fmla="*/ 2001753 w 2473244"/>
                  <a:gd name="connsiteY215" fmla="*/ 1009644 h 1985623"/>
                  <a:gd name="connsiteX216" fmla="*/ 2075877 w 2473244"/>
                  <a:gd name="connsiteY216" fmla="*/ 996139 h 1985623"/>
                  <a:gd name="connsiteX217" fmla="*/ 2150001 w 2473244"/>
                  <a:gd name="connsiteY217" fmla="*/ 955624 h 1985623"/>
                  <a:gd name="connsiteX218" fmla="*/ 2017476 w 2473244"/>
                  <a:gd name="connsiteY218" fmla="*/ 1081671 h 1985623"/>
                  <a:gd name="connsiteX219" fmla="*/ 1965679 w 2473244"/>
                  <a:gd name="connsiteY219" fmla="*/ 1193133 h 1985623"/>
                  <a:gd name="connsiteX220" fmla="*/ 1992207 w 2473244"/>
                  <a:gd name="connsiteY220" fmla="*/ 1197838 h 1985623"/>
                  <a:gd name="connsiteX221" fmla="*/ 2109570 w 2473244"/>
                  <a:gd name="connsiteY221" fmla="*/ 1077170 h 1985623"/>
                  <a:gd name="connsiteX222" fmla="*/ 1911906 w 2473244"/>
                  <a:gd name="connsiteY222" fmla="*/ 924112 h 1985623"/>
                  <a:gd name="connsiteX223" fmla="*/ 1880459 w 2473244"/>
                  <a:gd name="connsiteY223" fmla="*/ 924112 h 1985623"/>
                  <a:gd name="connsiteX224" fmla="*/ 1896182 w 2473244"/>
                  <a:gd name="connsiteY224" fmla="*/ 939868 h 1985623"/>
                  <a:gd name="connsiteX225" fmla="*/ 1911906 w 2473244"/>
                  <a:gd name="connsiteY225" fmla="*/ 924112 h 1985623"/>
                  <a:gd name="connsiteX226" fmla="*/ 1604178 w 2473244"/>
                  <a:gd name="connsiteY226" fmla="*/ 455935 h 1985623"/>
                  <a:gd name="connsiteX227" fmla="*/ 1548023 w 2473244"/>
                  <a:gd name="connsiteY227" fmla="*/ 422172 h 1985623"/>
                  <a:gd name="connsiteX228" fmla="*/ 1581716 w 2473244"/>
                  <a:gd name="connsiteY228" fmla="*/ 512206 h 1985623"/>
                  <a:gd name="connsiteX229" fmla="*/ 1604178 w 2473244"/>
                  <a:gd name="connsiteY229" fmla="*/ 455935 h 1985623"/>
                  <a:gd name="connsiteX230" fmla="*/ 1791038 w 2473244"/>
                  <a:gd name="connsiteY230" fmla="*/ 507997 h 1985623"/>
                  <a:gd name="connsiteX231" fmla="*/ 1710333 w 2473244"/>
                  <a:gd name="connsiteY231" fmla="*/ 479524 h 1985623"/>
                  <a:gd name="connsiteX232" fmla="*/ 1745081 w 2473244"/>
                  <a:gd name="connsiteY232" fmla="*/ 515807 h 1985623"/>
                  <a:gd name="connsiteX233" fmla="*/ 1791038 w 2473244"/>
                  <a:gd name="connsiteY233" fmla="*/ 507997 h 1985623"/>
                  <a:gd name="connsiteX234" fmla="*/ 1402021 w 2473244"/>
                  <a:gd name="connsiteY234" fmla="*/ 455935 h 1985623"/>
                  <a:gd name="connsiteX235" fmla="*/ 1381806 w 2473244"/>
                  <a:gd name="connsiteY235" fmla="*/ 422172 h 1985623"/>
                  <a:gd name="connsiteX236" fmla="*/ 1350359 w 2473244"/>
                  <a:gd name="connsiteY236" fmla="*/ 476193 h 1985623"/>
                  <a:gd name="connsiteX237" fmla="*/ 1402021 w 2473244"/>
                  <a:gd name="connsiteY237" fmla="*/ 455935 h 1985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</a:cxnLst>
                <a:rect l="l" t="t" r="r" b="b"/>
                <a:pathLst>
                  <a:path w="2473244" h="1985623">
                    <a:moveTo>
                      <a:pt x="1947148" y="890957"/>
                    </a:moveTo>
                    <a:cubicBezTo>
                      <a:pt x="1962310" y="915311"/>
                      <a:pt x="1999462" y="912250"/>
                      <a:pt x="2060154" y="874593"/>
                    </a:cubicBezTo>
                    <a:cubicBezTo>
                      <a:pt x="2109570" y="845332"/>
                      <a:pt x="2174709" y="839300"/>
                      <a:pt x="2244476" y="834505"/>
                    </a:cubicBezTo>
                    <a:cubicBezTo>
                      <a:pt x="2358784" y="826672"/>
                      <a:pt x="2349642" y="843689"/>
                      <a:pt x="2296004" y="897867"/>
                    </a:cubicBezTo>
                    <a:lnTo>
                      <a:pt x="2231358" y="955961"/>
                    </a:lnTo>
                    <a:cubicBezTo>
                      <a:pt x="2231358" y="955961"/>
                      <a:pt x="2255146" y="942164"/>
                      <a:pt x="2294611" y="978717"/>
                    </a:cubicBezTo>
                    <a:cubicBezTo>
                      <a:pt x="2347419" y="1027628"/>
                      <a:pt x="2448744" y="1252736"/>
                      <a:pt x="2466714" y="1414797"/>
                    </a:cubicBezTo>
                    <a:cubicBezTo>
                      <a:pt x="2486929" y="1579109"/>
                      <a:pt x="2459975" y="1603868"/>
                      <a:pt x="2284773" y="1583611"/>
                    </a:cubicBezTo>
                    <a:cubicBezTo>
                      <a:pt x="2212895" y="1574607"/>
                      <a:pt x="2126349" y="1553449"/>
                      <a:pt x="2090410" y="1530941"/>
                    </a:cubicBezTo>
                    <a:cubicBezTo>
                      <a:pt x="2090410" y="1530941"/>
                      <a:pt x="2039085" y="1505191"/>
                      <a:pt x="2046946" y="1490561"/>
                    </a:cubicBezTo>
                    <a:cubicBezTo>
                      <a:pt x="2054808" y="1475930"/>
                      <a:pt x="2123047" y="1468817"/>
                      <a:pt x="2123047" y="1468817"/>
                    </a:cubicBezTo>
                    <a:cubicBezTo>
                      <a:pt x="2251080" y="1448560"/>
                      <a:pt x="2286143" y="1406109"/>
                      <a:pt x="2286143" y="1358841"/>
                    </a:cubicBezTo>
                    <a:cubicBezTo>
                      <a:pt x="2286143" y="1309322"/>
                      <a:pt x="2219633" y="1187461"/>
                      <a:pt x="2188187" y="1187461"/>
                    </a:cubicBezTo>
                    <a:cubicBezTo>
                      <a:pt x="2176956" y="1187461"/>
                      <a:pt x="2136524" y="1218973"/>
                      <a:pt x="2098339" y="1254987"/>
                    </a:cubicBezTo>
                    <a:cubicBezTo>
                      <a:pt x="2021969" y="1329265"/>
                      <a:pt x="1980863" y="1338988"/>
                      <a:pt x="1906987" y="1316998"/>
                    </a:cubicBezTo>
                    <a:cubicBezTo>
                      <a:pt x="1865477" y="1328387"/>
                      <a:pt x="1805257" y="1334374"/>
                      <a:pt x="1756604" y="1362397"/>
                    </a:cubicBezTo>
                    <a:cubicBezTo>
                      <a:pt x="1744677" y="1369262"/>
                      <a:pt x="1752247" y="1378919"/>
                      <a:pt x="1728662" y="1408630"/>
                    </a:cubicBezTo>
                    <a:cubicBezTo>
                      <a:pt x="1686007" y="1462312"/>
                      <a:pt x="1653594" y="1457563"/>
                      <a:pt x="1608670" y="1446309"/>
                    </a:cubicBezTo>
                    <a:cubicBezTo>
                      <a:pt x="1552516" y="1432804"/>
                      <a:pt x="1550270" y="1432804"/>
                      <a:pt x="1592947" y="1464316"/>
                    </a:cubicBezTo>
                    <a:cubicBezTo>
                      <a:pt x="1635625" y="1495828"/>
                      <a:pt x="1633378" y="1500329"/>
                      <a:pt x="1539039" y="1624126"/>
                    </a:cubicBezTo>
                    <a:lnTo>
                      <a:pt x="1444699" y="1752425"/>
                    </a:lnTo>
                    <a:lnTo>
                      <a:pt x="1557008" y="1696153"/>
                    </a:lnTo>
                    <a:cubicBezTo>
                      <a:pt x="1671564" y="1637631"/>
                      <a:pt x="1770396" y="1621875"/>
                      <a:pt x="1792858" y="1657889"/>
                    </a:cubicBezTo>
                    <a:cubicBezTo>
                      <a:pt x="1801842" y="1669143"/>
                      <a:pt x="1770396" y="1698404"/>
                      <a:pt x="1723226" y="1720913"/>
                    </a:cubicBezTo>
                    <a:cubicBezTo>
                      <a:pt x="1678302" y="1743421"/>
                      <a:pt x="1624394" y="1795191"/>
                      <a:pt x="1604178" y="1833455"/>
                    </a:cubicBezTo>
                    <a:cubicBezTo>
                      <a:pt x="1581716" y="1873970"/>
                      <a:pt x="1552516" y="1921238"/>
                      <a:pt x="1539039" y="1939245"/>
                    </a:cubicBezTo>
                    <a:cubicBezTo>
                      <a:pt x="1505346" y="1977510"/>
                      <a:pt x="1387803" y="1998105"/>
                      <a:pt x="1324618" y="1974156"/>
                    </a:cubicBezTo>
                    <a:cubicBezTo>
                      <a:pt x="1260174" y="1949734"/>
                      <a:pt x="1220215" y="1884099"/>
                      <a:pt x="1168530" y="1816259"/>
                    </a:cubicBezTo>
                    <a:cubicBezTo>
                      <a:pt x="1124909" y="1758952"/>
                      <a:pt x="1100583" y="1715736"/>
                      <a:pt x="1080188" y="1680915"/>
                    </a:cubicBezTo>
                    <a:cubicBezTo>
                      <a:pt x="1038184" y="1690864"/>
                      <a:pt x="966261" y="1660140"/>
                      <a:pt x="937061" y="1633130"/>
                    </a:cubicBezTo>
                    <a:cubicBezTo>
                      <a:pt x="887644" y="1588113"/>
                      <a:pt x="876414" y="1585862"/>
                      <a:pt x="779828" y="1610621"/>
                    </a:cubicBezTo>
                    <a:cubicBezTo>
                      <a:pt x="683241" y="1637631"/>
                      <a:pt x="672011" y="1635380"/>
                      <a:pt x="620348" y="1588113"/>
                    </a:cubicBezTo>
                    <a:cubicBezTo>
                      <a:pt x="591148" y="1558851"/>
                      <a:pt x="510285" y="1457563"/>
                      <a:pt x="440653" y="1363028"/>
                    </a:cubicBezTo>
                    <a:cubicBezTo>
                      <a:pt x="373268" y="1266241"/>
                      <a:pt x="310374" y="1187461"/>
                      <a:pt x="303636" y="1185210"/>
                    </a:cubicBezTo>
                    <a:cubicBezTo>
                      <a:pt x="296897" y="1185210"/>
                      <a:pt x="249727" y="1180709"/>
                      <a:pt x="200311" y="1176207"/>
                    </a:cubicBezTo>
                    <a:cubicBezTo>
                      <a:pt x="150895" y="1171705"/>
                      <a:pt x="83510" y="1158200"/>
                      <a:pt x="49817" y="1144695"/>
                    </a:cubicBezTo>
                    <a:cubicBezTo>
                      <a:pt x="-4092" y="1124437"/>
                      <a:pt x="-8584" y="1115434"/>
                      <a:pt x="7139" y="1056912"/>
                    </a:cubicBezTo>
                    <a:cubicBezTo>
                      <a:pt x="18370" y="1023149"/>
                      <a:pt x="67786" y="919610"/>
                      <a:pt x="119449" y="829576"/>
                    </a:cubicBezTo>
                    <a:lnTo>
                      <a:pt x="211542" y="667515"/>
                    </a:lnTo>
                    <a:lnTo>
                      <a:pt x="155388" y="532464"/>
                    </a:lnTo>
                    <a:cubicBezTo>
                      <a:pt x="123941" y="458186"/>
                      <a:pt x="103725" y="388409"/>
                      <a:pt x="110464" y="379406"/>
                    </a:cubicBezTo>
                    <a:cubicBezTo>
                      <a:pt x="117202" y="368152"/>
                      <a:pt x="182342" y="352396"/>
                      <a:pt x="256466" y="343392"/>
                    </a:cubicBezTo>
                    <a:lnTo>
                      <a:pt x="391237" y="327636"/>
                    </a:lnTo>
                    <a:lnTo>
                      <a:pt x="494562" y="172328"/>
                    </a:lnTo>
                    <a:cubicBezTo>
                      <a:pt x="591148" y="26023"/>
                      <a:pt x="608394" y="17829"/>
                      <a:pt x="642810" y="35026"/>
                    </a:cubicBezTo>
                    <a:cubicBezTo>
                      <a:pt x="654389" y="40811"/>
                      <a:pt x="710196" y="80043"/>
                      <a:pt x="784320" y="116057"/>
                    </a:cubicBezTo>
                    <a:cubicBezTo>
                      <a:pt x="858444" y="154321"/>
                      <a:pt x="959522" y="210592"/>
                      <a:pt x="1008939" y="244355"/>
                    </a:cubicBezTo>
                    <a:cubicBezTo>
                      <a:pt x="1078862" y="290610"/>
                      <a:pt x="1149662" y="306298"/>
                      <a:pt x="1187173" y="292028"/>
                    </a:cubicBezTo>
                    <a:cubicBezTo>
                      <a:pt x="1209905" y="283362"/>
                      <a:pt x="1220417" y="263690"/>
                      <a:pt x="1211095" y="233101"/>
                    </a:cubicBezTo>
                    <a:cubicBezTo>
                      <a:pt x="1191486" y="169942"/>
                      <a:pt x="1192385" y="130642"/>
                      <a:pt x="1201190" y="89672"/>
                    </a:cubicBezTo>
                    <a:cubicBezTo>
                      <a:pt x="1216486" y="73266"/>
                      <a:pt x="1236253" y="65770"/>
                      <a:pt x="1265004" y="46280"/>
                    </a:cubicBezTo>
                    <a:cubicBezTo>
                      <a:pt x="1364128" y="-14756"/>
                      <a:pt x="1402021" y="-18994"/>
                      <a:pt x="1404267" y="46280"/>
                    </a:cubicBezTo>
                    <a:lnTo>
                      <a:pt x="1404267" y="95799"/>
                    </a:lnTo>
                    <a:lnTo>
                      <a:pt x="1428975" y="44029"/>
                    </a:lnTo>
                    <a:cubicBezTo>
                      <a:pt x="1464914" y="-30249"/>
                      <a:pt x="1523315" y="-9991"/>
                      <a:pt x="1532300" y="82294"/>
                    </a:cubicBezTo>
                    <a:cubicBezTo>
                      <a:pt x="1539039" y="136314"/>
                      <a:pt x="1525561" y="172328"/>
                      <a:pt x="1489623" y="210592"/>
                    </a:cubicBezTo>
                    <a:cubicBezTo>
                      <a:pt x="1462668" y="239853"/>
                      <a:pt x="1448630" y="278163"/>
                      <a:pt x="1459861" y="278163"/>
                    </a:cubicBezTo>
                    <a:cubicBezTo>
                      <a:pt x="1482322" y="278163"/>
                      <a:pt x="1559254" y="174579"/>
                      <a:pt x="1559254" y="147568"/>
                    </a:cubicBezTo>
                    <a:cubicBezTo>
                      <a:pt x="1559254" y="138565"/>
                      <a:pt x="1572731" y="129562"/>
                      <a:pt x="1590701" y="129562"/>
                    </a:cubicBezTo>
                    <a:cubicBezTo>
                      <a:pt x="1624394" y="129562"/>
                      <a:pt x="1649102" y="176829"/>
                      <a:pt x="1649102" y="242104"/>
                    </a:cubicBezTo>
                    <a:cubicBezTo>
                      <a:pt x="1649102" y="266976"/>
                      <a:pt x="1716128" y="280999"/>
                      <a:pt x="1778662" y="303215"/>
                    </a:cubicBezTo>
                    <a:cubicBezTo>
                      <a:pt x="1795351" y="309135"/>
                      <a:pt x="1795239" y="317530"/>
                      <a:pt x="1811209" y="328492"/>
                    </a:cubicBezTo>
                    <a:cubicBezTo>
                      <a:pt x="1841398" y="322145"/>
                      <a:pt x="1831447" y="321739"/>
                      <a:pt x="1853976" y="323337"/>
                    </a:cubicBezTo>
                    <a:cubicBezTo>
                      <a:pt x="1887467" y="325723"/>
                      <a:pt x="1902404" y="335177"/>
                      <a:pt x="1911906" y="350145"/>
                    </a:cubicBezTo>
                    <a:cubicBezTo>
                      <a:pt x="1959076" y="426674"/>
                      <a:pt x="1965814" y="523460"/>
                      <a:pt x="1929875" y="608993"/>
                    </a:cubicBezTo>
                    <a:cubicBezTo>
                      <a:pt x="1911906" y="654010"/>
                      <a:pt x="1896182" y="747420"/>
                      <a:pt x="1898428" y="787935"/>
                    </a:cubicBezTo>
                    <a:cubicBezTo>
                      <a:pt x="1898428" y="787935"/>
                      <a:pt x="1900562" y="814698"/>
                      <a:pt x="1910446" y="841168"/>
                    </a:cubicBezTo>
                    <a:moveTo>
                      <a:pt x="1649102" y="543718"/>
                    </a:moveTo>
                    <a:cubicBezTo>
                      <a:pt x="1649102" y="588735"/>
                      <a:pt x="1640117" y="588735"/>
                      <a:pt x="1559254" y="545969"/>
                    </a:cubicBezTo>
                    <a:cubicBezTo>
                      <a:pt x="1521069" y="525711"/>
                      <a:pt x="1491869" y="494199"/>
                      <a:pt x="1491869" y="473942"/>
                    </a:cubicBezTo>
                    <a:cubicBezTo>
                      <a:pt x="1491869" y="422172"/>
                      <a:pt x="1557008" y="354647"/>
                      <a:pt x="1606424" y="354647"/>
                    </a:cubicBezTo>
                    <a:cubicBezTo>
                      <a:pt x="1628886" y="354647"/>
                      <a:pt x="1736973" y="334389"/>
                      <a:pt x="1766443" y="334074"/>
                    </a:cubicBezTo>
                    <a:cubicBezTo>
                      <a:pt x="1765791" y="325453"/>
                      <a:pt x="1753370" y="317958"/>
                      <a:pt x="1745171" y="315324"/>
                    </a:cubicBezTo>
                    <a:cubicBezTo>
                      <a:pt x="1711141" y="304430"/>
                      <a:pt x="1655526" y="310508"/>
                      <a:pt x="1635625" y="314131"/>
                    </a:cubicBezTo>
                    <a:cubicBezTo>
                      <a:pt x="1599686" y="318633"/>
                      <a:pt x="1595193" y="307379"/>
                      <a:pt x="1597439" y="242104"/>
                    </a:cubicBezTo>
                    <a:cubicBezTo>
                      <a:pt x="1601932" y="199338"/>
                      <a:pt x="1597439" y="179080"/>
                      <a:pt x="1588455" y="197087"/>
                    </a:cubicBezTo>
                    <a:cubicBezTo>
                      <a:pt x="1581716" y="215094"/>
                      <a:pt x="1550270" y="255609"/>
                      <a:pt x="1516577" y="287121"/>
                    </a:cubicBezTo>
                    <a:cubicBezTo>
                      <a:pt x="1480638" y="320884"/>
                      <a:pt x="1455930" y="374904"/>
                      <a:pt x="1451437" y="422172"/>
                    </a:cubicBezTo>
                    <a:cubicBezTo>
                      <a:pt x="1440206" y="527962"/>
                      <a:pt x="1395283" y="608993"/>
                      <a:pt x="1305435" y="685522"/>
                    </a:cubicBezTo>
                    <a:cubicBezTo>
                      <a:pt x="1211095" y="764301"/>
                      <a:pt x="1175156" y="827325"/>
                      <a:pt x="1193126" y="890349"/>
                    </a:cubicBezTo>
                    <a:cubicBezTo>
                      <a:pt x="1202111" y="926363"/>
                      <a:pt x="1222326" y="939868"/>
                      <a:pt x="1265004" y="939868"/>
                    </a:cubicBezTo>
                    <a:cubicBezTo>
                      <a:pt x="1341374" y="942119"/>
                      <a:pt x="1485130" y="1007393"/>
                      <a:pt x="1577224" y="1083922"/>
                    </a:cubicBezTo>
                    <a:cubicBezTo>
                      <a:pt x="1698518" y="1189712"/>
                      <a:pt x="1658086" y="1194214"/>
                      <a:pt x="1514331" y="1092926"/>
                    </a:cubicBezTo>
                    <a:cubicBezTo>
                      <a:pt x="1395283" y="1009644"/>
                      <a:pt x="1361590" y="996139"/>
                      <a:pt x="1226819" y="989386"/>
                    </a:cubicBezTo>
                    <a:lnTo>
                      <a:pt x="1076324" y="978132"/>
                    </a:lnTo>
                    <a:lnTo>
                      <a:pt x="1150448" y="1054661"/>
                    </a:lnTo>
                    <a:cubicBezTo>
                      <a:pt x="1188634" y="1095176"/>
                      <a:pt x="1222326" y="1135692"/>
                      <a:pt x="1222326" y="1144695"/>
                    </a:cubicBezTo>
                    <a:cubicBezTo>
                      <a:pt x="1222326" y="1191963"/>
                      <a:pt x="1428975" y="1279746"/>
                      <a:pt x="1583962" y="1297753"/>
                    </a:cubicBezTo>
                    <a:cubicBezTo>
                      <a:pt x="1804089" y="1322512"/>
                      <a:pt x="1815320" y="1320261"/>
                      <a:pt x="1828797" y="1245983"/>
                    </a:cubicBezTo>
                    <a:cubicBezTo>
                      <a:pt x="1844520" y="1160451"/>
                      <a:pt x="1893936" y="1140193"/>
                      <a:pt x="1880459" y="1225726"/>
                    </a:cubicBezTo>
                    <a:cubicBezTo>
                      <a:pt x="1871474" y="1286499"/>
                      <a:pt x="1871474" y="1286499"/>
                      <a:pt x="1905167" y="1245983"/>
                    </a:cubicBezTo>
                    <a:cubicBezTo>
                      <a:pt x="1925383" y="1221224"/>
                      <a:pt x="1941106" y="1176207"/>
                      <a:pt x="1941106" y="1144695"/>
                    </a:cubicBezTo>
                    <a:cubicBezTo>
                      <a:pt x="1941106" y="1113183"/>
                      <a:pt x="1947845" y="1063664"/>
                      <a:pt x="1954583" y="1036654"/>
                    </a:cubicBezTo>
                    <a:cubicBezTo>
                      <a:pt x="1965814" y="998390"/>
                      <a:pt x="1954583" y="987136"/>
                      <a:pt x="1896182" y="973630"/>
                    </a:cubicBezTo>
                    <a:lnTo>
                      <a:pt x="1822058" y="957874"/>
                    </a:lnTo>
                    <a:lnTo>
                      <a:pt x="1837781" y="825074"/>
                    </a:lnTo>
                    <a:cubicBezTo>
                      <a:pt x="1844520" y="753047"/>
                      <a:pt x="1866982" y="656261"/>
                      <a:pt x="1884951" y="608993"/>
                    </a:cubicBezTo>
                    <a:cubicBezTo>
                      <a:pt x="1918644" y="530213"/>
                      <a:pt x="1911906" y="390660"/>
                      <a:pt x="1873720" y="365901"/>
                    </a:cubicBezTo>
                    <a:cubicBezTo>
                      <a:pt x="1864736" y="359148"/>
                      <a:pt x="1808581" y="361399"/>
                      <a:pt x="1752426" y="368152"/>
                    </a:cubicBezTo>
                    <a:cubicBezTo>
                      <a:pt x="1660333" y="381657"/>
                      <a:pt x="1649102" y="388409"/>
                      <a:pt x="1649102" y="442430"/>
                    </a:cubicBezTo>
                    <a:moveTo>
                      <a:pt x="1480638" y="1939245"/>
                    </a:moveTo>
                    <a:cubicBezTo>
                      <a:pt x="1500853" y="1930242"/>
                      <a:pt x="1536792" y="1885225"/>
                      <a:pt x="1559254" y="1837957"/>
                    </a:cubicBezTo>
                    <a:cubicBezTo>
                      <a:pt x="1583962" y="1790689"/>
                      <a:pt x="1626640" y="1736669"/>
                      <a:pt x="1653594" y="1718662"/>
                    </a:cubicBezTo>
                    <a:cubicBezTo>
                      <a:pt x="1681132" y="1699057"/>
                      <a:pt x="1752628" y="1671101"/>
                      <a:pt x="1748518" y="1667230"/>
                    </a:cubicBezTo>
                    <a:cubicBezTo>
                      <a:pt x="1739893" y="1659104"/>
                      <a:pt x="1609973" y="1699935"/>
                      <a:pt x="1527808" y="1745672"/>
                    </a:cubicBezTo>
                    <a:cubicBezTo>
                      <a:pt x="1464914" y="1781686"/>
                      <a:pt x="1399775" y="1806445"/>
                      <a:pt x="1384052" y="1799692"/>
                    </a:cubicBezTo>
                    <a:cubicBezTo>
                      <a:pt x="1366082" y="1795191"/>
                      <a:pt x="1314420" y="1729916"/>
                      <a:pt x="1265004" y="1653387"/>
                    </a:cubicBezTo>
                    <a:cubicBezTo>
                      <a:pt x="1166172" y="1500329"/>
                      <a:pt x="1148202" y="1381034"/>
                      <a:pt x="1220080" y="1356275"/>
                    </a:cubicBezTo>
                    <a:cubicBezTo>
                      <a:pt x="1262758" y="1342770"/>
                      <a:pt x="1579425" y="1417858"/>
                      <a:pt x="1631132" y="1426051"/>
                    </a:cubicBezTo>
                    <a:cubicBezTo>
                      <a:pt x="1668531" y="1431971"/>
                      <a:pt x="1716487" y="1394539"/>
                      <a:pt x="1716487" y="1367529"/>
                    </a:cubicBezTo>
                    <a:cubicBezTo>
                      <a:pt x="1716487" y="1358526"/>
                      <a:pt x="1649102" y="1345021"/>
                      <a:pt x="1568239" y="1338268"/>
                    </a:cubicBezTo>
                    <a:cubicBezTo>
                      <a:pt x="1471653" y="1329265"/>
                      <a:pt x="1384052" y="1304505"/>
                      <a:pt x="1318912" y="1266241"/>
                    </a:cubicBezTo>
                    <a:cubicBezTo>
                      <a:pt x="1202111" y="1200966"/>
                      <a:pt x="1134725" y="1196465"/>
                      <a:pt x="1042631" y="1243732"/>
                    </a:cubicBezTo>
                    <a:cubicBezTo>
                      <a:pt x="950538" y="1291000"/>
                      <a:pt x="955030" y="1340519"/>
                      <a:pt x="1087555" y="1606119"/>
                    </a:cubicBezTo>
                    <a:cubicBezTo>
                      <a:pt x="1233557" y="1905482"/>
                      <a:pt x="1336882" y="1993266"/>
                      <a:pt x="1480638" y="1939245"/>
                    </a:cubicBezTo>
                    <a:close/>
                    <a:moveTo>
                      <a:pt x="1469407" y="1666892"/>
                    </a:moveTo>
                    <a:cubicBezTo>
                      <a:pt x="1565993" y="1520587"/>
                      <a:pt x="1565993" y="1527340"/>
                      <a:pt x="1498607" y="1545346"/>
                    </a:cubicBezTo>
                    <a:cubicBezTo>
                      <a:pt x="1399775" y="1574607"/>
                      <a:pt x="1322327" y="1620480"/>
                      <a:pt x="1303706" y="1632814"/>
                    </a:cubicBezTo>
                    <a:cubicBezTo>
                      <a:pt x="1319788" y="1668243"/>
                      <a:pt x="1359344" y="1750174"/>
                      <a:pt x="1386298" y="1750174"/>
                    </a:cubicBezTo>
                    <a:cubicBezTo>
                      <a:pt x="1402021" y="1750174"/>
                      <a:pt x="1437960" y="1711909"/>
                      <a:pt x="1469407" y="1666892"/>
                    </a:cubicBezTo>
                    <a:close/>
                    <a:moveTo>
                      <a:pt x="1042631" y="1628628"/>
                    </a:moveTo>
                    <a:cubicBezTo>
                      <a:pt x="1042631" y="1624126"/>
                      <a:pt x="1017923" y="1565604"/>
                      <a:pt x="986477" y="1495828"/>
                    </a:cubicBezTo>
                    <a:cubicBezTo>
                      <a:pt x="934814" y="1385536"/>
                      <a:pt x="921337" y="1372031"/>
                      <a:pt x="844967" y="1358526"/>
                    </a:cubicBezTo>
                    <a:cubicBezTo>
                      <a:pt x="800043" y="1351773"/>
                      <a:pt x="732658" y="1345021"/>
                      <a:pt x="694472" y="1345021"/>
                    </a:cubicBezTo>
                    <a:cubicBezTo>
                      <a:pt x="640564" y="1345021"/>
                      <a:pt x="588902" y="1309007"/>
                      <a:pt x="447392" y="1169454"/>
                    </a:cubicBezTo>
                    <a:cubicBezTo>
                      <a:pt x="348560" y="1072668"/>
                      <a:pt x="236250" y="971380"/>
                      <a:pt x="198065" y="944369"/>
                    </a:cubicBezTo>
                    <a:lnTo>
                      <a:pt x="128433" y="897102"/>
                    </a:lnTo>
                    <a:lnTo>
                      <a:pt x="88002" y="987136"/>
                    </a:lnTo>
                    <a:cubicBezTo>
                      <a:pt x="38586" y="1097427"/>
                      <a:pt x="52063" y="1115434"/>
                      <a:pt x="207050" y="1128939"/>
                    </a:cubicBezTo>
                    <a:cubicBezTo>
                      <a:pt x="335083" y="1140193"/>
                      <a:pt x="348560" y="1149197"/>
                      <a:pt x="451884" y="1300004"/>
                    </a:cubicBezTo>
                    <a:cubicBezTo>
                      <a:pt x="490069" y="1356275"/>
                      <a:pt x="559701" y="1446309"/>
                      <a:pt x="609117" y="1500329"/>
                    </a:cubicBezTo>
                    <a:cubicBezTo>
                      <a:pt x="685488" y="1588113"/>
                      <a:pt x="701211" y="1597116"/>
                      <a:pt x="743889" y="1572357"/>
                    </a:cubicBezTo>
                    <a:cubicBezTo>
                      <a:pt x="815766" y="1534092"/>
                      <a:pt x="896629" y="1543096"/>
                      <a:pt x="955030" y="1592614"/>
                    </a:cubicBezTo>
                    <a:cubicBezTo>
                      <a:pt x="1004446" y="1633130"/>
                      <a:pt x="1042631" y="1648885"/>
                      <a:pt x="1042631" y="1628628"/>
                    </a:cubicBezTo>
                    <a:close/>
                    <a:moveTo>
                      <a:pt x="1444699" y="1518336"/>
                    </a:moveTo>
                    <a:lnTo>
                      <a:pt x="1543531" y="1486824"/>
                    </a:lnTo>
                    <a:lnTo>
                      <a:pt x="1467161" y="1448560"/>
                    </a:lnTo>
                    <a:cubicBezTo>
                      <a:pt x="1426729" y="1428302"/>
                      <a:pt x="1357097" y="1405794"/>
                      <a:pt x="1312174" y="1399041"/>
                    </a:cubicBezTo>
                    <a:cubicBezTo>
                      <a:pt x="1211095" y="1383285"/>
                      <a:pt x="1190880" y="1414797"/>
                      <a:pt x="1235803" y="1520587"/>
                    </a:cubicBezTo>
                    <a:cubicBezTo>
                      <a:pt x="1254334" y="1567742"/>
                      <a:pt x="1266778" y="1578546"/>
                      <a:pt x="1277178" y="1595698"/>
                    </a:cubicBezTo>
                    <a:cubicBezTo>
                      <a:pt x="1288881" y="1591196"/>
                      <a:pt x="1390790" y="1536343"/>
                      <a:pt x="1444699" y="1518336"/>
                    </a:cubicBezTo>
                    <a:close/>
                    <a:moveTo>
                      <a:pt x="2445263" y="1470281"/>
                    </a:moveTo>
                    <a:cubicBezTo>
                      <a:pt x="2449755" y="1391501"/>
                      <a:pt x="2417298" y="1288749"/>
                      <a:pt x="2372374" y="1178458"/>
                    </a:cubicBezTo>
                    <a:cubicBezTo>
                      <a:pt x="2302742" y="1002891"/>
                      <a:pt x="2233425" y="934646"/>
                      <a:pt x="2192993" y="1006673"/>
                    </a:cubicBezTo>
                    <a:cubicBezTo>
                      <a:pt x="2169633" y="1047616"/>
                      <a:pt x="2115410" y="1129592"/>
                      <a:pt x="2024844" y="1204072"/>
                    </a:cubicBezTo>
                    <a:cubicBezTo>
                      <a:pt x="2018038" y="1209677"/>
                      <a:pt x="2009255" y="1218726"/>
                      <a:pt x="1989871" y="1223205"/>
                    </a:cubicBezTo>
                    <a:cubicBezTo>
                      <a:pt x="1961591" y="1229732"/>
                      <a:pt x="1953752" y="1218590"/>
                      <a:pt x="1946384" y="1224263"/>
                    </a:cubicBezTo>
                    <a:cubicBezTo>
                      <a:pt x="1908469" y="1275132"/>
                      <a:pt x="1909659" y="1297753"/>
                      <a:pt x="1959076" y="1300004"/>
                    </a:cubicBezTo>
                    <a:cubicBezTo>
                      <a:pt x="1986030" y="1300004"/>
                      <a:pt x="2026461" y="1279746"/>
                      <a:pt x="2048923" y="1252736"/>
                    </a:cubicBezTo>
                    <a:cubicBezTo>
                      <a:pt x="2069139" y="1227977"/>
                      <a:pt x="2114062" y="1191963"/>
                      <a:pt x="2145509" y="1176207"/>
                    </a:cubicBezTo>
                    <a:cubicBezTo>
                      <a:pt x="2199418" y="1146946"/>
                      <a:pt x="2208402" y="1149197"/>
                      <a:pt x="2255572" y="1198715"/>
                    </a:cubicBezTo>
                    <a:cubicBezTo>
                      <a:pt x="2291511" y="1236980"/>
                      <a:pt x="2311884" y="1291495"/>
                      <a:pt x="2315456" y="1360462"/>
                    </a:cubicBezTo>
                    <a:cubicBezTo>
                      <a:pt x="2318982" y="1428302"/>
                      <a:pt x="2293757" y="1466567"/>
                      <a:pt x="2179202" y="1491326"/>
                    </a:cubicBezTo>
                    <a:cubicBezTo>
                      <a:pt x="2145509" y="1498079"/>
                      <a:pt x="2078932" y="1497201"/>
                      <a:pt x="2087917" y="1503953"/>
                    </a:cubicBezTo>
                    <a:cubicBezTo>
                      <a:pt x="2108132" y="1524211"/>
                      <a:pt x="2302742" y="1565604"/>
                      <a:pt x="2367882" y="1563353"/>
                    </a:cubicBezTo>
                    <a:cubicBezTo>
                      <a:pt x="2419544" y="1558851"/>
                      <a:pt x="2443174" y="1564231"/>
                      <a:pt x="2445263" y="1470281"/>
                    </a:cubicBezTo>
                    <a:close/>
                    <a:moveTo>
                      <a:pt x="1033647" y="1200966"/>
                    </a:moveTo>
                    <a:cubicBezTo>
                      <a:pt x="1076324" y="1180709"/>
                      <a:pt x="1125740" y="1164953"/>
                      <a:pt x="1143710" y="1164953"/>
                    </a:cubicBezTo>
                    <a:cubicBezTo>
                      <a:pt x="1202111" y="1164953"/>
                      <a:pt x="1132479" y="1081671"/>
                      <a:pt x="1038139" y="1038905"/>
                    </a:cubicBezTo>
                    <a:cubicBezTo>
                      <a:pt x="990969" y="1018647"/>
                      <a:pt x="952784" y="993888"/>
                      <a:pt x="952784" y="984885"/>
                    </a:cubicBezTo>
                    <a:cubicBezTo>
                      <a:pt x="952784" y="975881"/>
                      <a:pt x="997708" y="960125"/>
                      <a:pt x="1053862" y="951122"/>
                    </a:cubicBezTo>
                    <a:cubicBezTo>
                      <a:pt x="1143710" y="939868"/>
                      <a:pt x="1154941" y="930864"/>
                      <a:pt x="1143710" y="892600"/>
                    </a:cubicBezTo>
                    <a:cubicBezTo>
                      <a:pt x="1121248" y="820573"/>
                      <a:pt x="1170664" y="730539"/>
                      <a:pt x="1280727" y="636003"/>
                    </a:cubicBezTo>
                    <a:cubicBezTo>
                      <a:pt x="1368328" y="563976"/>
                      <a:pt x="1379559" y="545969"/>
                      <a:pt x="1352605" y="521210"/>
                    </a:cubicBezTo>
                    <a:cubicBezTo>
                      <a:pt x="1330143" y="498701"/>
                      <a:pt x="1296450" y="494199"/>
                      <a:pt x="1222326" y="507704"/>
                    </a:cubicBezTo>
                    <a:lnTo>
                      <a:pt x="1121248" y="525711"/>
                    </a:lnTo>
                    <a:lnTo>
                      <a:pt x="1127986" y="642755"/>
                    </a:lnTo>
                    <a:cubicBezTo>
                      <a:pt x="1134725" y="771054"/>
                      <a:pt x="1101032" y="802566"/>
                      <a:pt x="1078570" y="690023"/>
                    </a:cubicBezTo>
                    <a:cubicBezTo>
                      <a:pt x="1044878" y="518959"/>
                      <a:pt x="1065093" y="487447"/>
                      <a:pt x="1224572" y="458186"/>
                    </a:cubicBezTo>
                    <a:cubicBezTo>
                      <a:pt x="1269496" y="451433"/>
                      <a:pt x="1327897" y="419921"/>
                      <a:pt x="1354851" y="390660"/>
                    </a:cubicBezTo>
                    <a:lnTo>
                      <a:pt x="1404267" y="336640"/>
                    </a:lnTo>
                    <a:lnTo>
                      <a:pt x="1339128" y="314131"/>
                    </a:lnTo>
                    <a:cubicBezTo>
                      <a:pt x="1300943" y="300626"/>
                      <a:pt x="1262758" y="298375"/>
                      <a:pt x="1253773" y="309630"/>
                    </a:cubicBezTo>
                    <a:cubicBezTo>
                      <a:pt x="1206603" y="350145"/>
                      <a:pt x="1094294" y="350145"/>
                      <a:pt x="1031400" y="309630"/>
                    </a:cubicBezTo>
                    <a:lnTo>
                      <a:pt x="966261" y="266864"/>
                    </a:lnTo>
                    <a:lnTo>
                      <a:pt x="876414" y="338891"/>
                    </a:lnTo>
                    <a:cubicBezTo>
                      <a:pt x="750627" y="435677"/>
                      <a:pt x="734904" y="460437"/>
                      <a:pt x="692226" y="595488"/>
                    </a:cubicBezTo>
                    <a:cubicBezTo>
                      <a:pt x="660780" y="703528"/>
                      <a:pt x="627087" y="755298"/>
                      <a:pt x="604625" y="732789"/>
                    </a:cubicBezTo>
                    <a:cubicBezTo>
                      <a:pt x="600133" y="728288"/>
                      <a:pt x="615856" y="663013"/>
                      <a:pt x="642810" y="584233"/>
                    </a:cubicBezTo>
                    <a:cubicBezTo>
                      <a:pt x="685488" y="451433"/>
                      <a:pt x="746135" y="370403"/>
                      <a:pt x="874167" y="278118"/>
                    </a:cubicBezTo>
                    <a:cubicBezTo>
                      <a:pt x="898875" y="260111"/>
                      <a:pt x="914599" y="242104"/>
                      <a:pt x="907860" y="235352"/>
                    </a:cubicBezTo>
                    <a:cubicBezTo>
                      <a:pt x="892137" y="221846"/>
                      <a:pt x="620348" y="84545"/>
                      <a:pt x="606871" y="84545"/>
                    </a:cubicBezTo>
                    <a:cubicBezTo>
                      <a:pt x="600133" y="84545"/>
                      <a:pt x="552963" y="149819"/>
                      <a:pt x="501300" y="230850"/>
                    </a:cubicBezTo>
                    <a:cubicBezTo>
                      <a:pt x="420438" y="356898"/>
                      <a:pt x="397976" y="377155"/>
                      <a:pt x="337329" y="379406"/>
                    </a:cubicBezTo>
                    <a:cubicBezTo>
                      <a:pt x="299144" y="381657"/>
                      <a:pt x="240743" y="388409"/>
                      <a:pt x="207050" y="397413"/>
                    </a:cubicBezTo>
                    <a:lnTo>
                      <a:pt x="148649" y="410918"/>
                    </a:lnTo>
                    <a:lnTo>
                      <a:pt x="202558" y="541467"/>
                    </a:lnTo>
                    <a:lnTo>
                      <a:pt x="258712" y="672017"/>
                    </a:lnTo>
                    <a:lnTo>
                      <a:pt x="209296" y="750796"/>
                    </a:lnTo>
                    <a:cubicBezTo>
                      <a:pt x="180096" y="800315"/>
                      <a:pt x="168865" y="843081"/>
                      <a:pt x="177849" y="867840"/>
                    </a:cubicBezTo>
                    <a:cubicBezTo>
                      <a:pt x="193573" y="901603"/>
                      <a:pt x="198065" y="899352"/>
                      <a:pt x="209296" y="854335"/>
                    </a:cubicBezTo>
                    <a:cubicBezTo>
                      <a:pt x="227266" y="784559"/>
                      <a:pt x="263205" y="789061"/>
                      <a:pt x="267697" y="861088"/>
                    </a:cubicBezTo>
                    <a:cubicBezTo>
                      <a:pt x="267697" y="892600"/>
                      <a:pt x="299144" y="946620"/>
                      <a:pt x="332836" y="980383"/>
                    </a:cubicBezTo>
                    <a:cubicBezTo>
                      <a:pt x="368775" y="1014146"/>
                      <a:pt x="391237" y="1029902"/>
                      <a:pt x="382252" y="1014146"/>
                    </a:cubicBezTo>
                    <a:cubicBezTo>
                      <a:pt x="366529" y="982634"/>
                      <a:pt x="388991" y="917359"/>
                      <a:pt x="415945" y="917359"/>
                    </a:cubicBezTo>
                    <a:cubicBezTo>
                      <a:pt x="427176" y="917359"/>
                      <a:pt x="436161" y="951122"/>
                      <a:pt x="436161" y="991637"/>
                    </a:cubicBezTo>
                    <a:cubicBezTo>
                      <a:pt x="436161" y="1043407"/>
                      <a:pt x="460869" y="1090675"/>
                      <a:pt x="526008" y="1164953"/>
                    </a:cubicBezTo>
                    <a:cubicBezTo>
                      <a:pt x="602379" y="1252736"/>
                      <a:pt x="613610" y="1259488"/>
                      <a:pt x="615856" y="1216722"/>
                    </a:cubicBezTo>
                    <a:cubicBezTo>
                      <a:pt x="615856" y="1187461"/>
                      <a:pt x="629333" y="1164953"/>
                      <a:pt x="645056" y="1164953"/>
                    </a:cubicBezTo>
                    <a:cubicBezTo>
                      <a:pt x="665272" y="1164953"/>
                      <a:pt x="672011" y="1185210"/>
                      <a:pt x="665272" y="1230227"/>
                    </a:cubicBezTo>
                    <a:lnTo>
                      <a:pt x="656287" y="1297753"/>
                    </a:lnTo>
                    <a:lnTo>
                      <a:pt x="786566" y="1304505"/>
                    </a:lnTo>
                    <a:cubicBezTo>
                      <a:pt x="889891" y="1309007"/>
                      <a:pt x="923583" y="1302255"/>
                      <a:pt x="937061" y="1275244"/>
                    </a:cubicBezTo>
                    <a:cubicBezTo>
                      <a:pt x="948292" y="1254987"/>
                      <a:pt x="990969" y="1221224"/>
                      <a:pt x="1033647" y="1200966"/>
                    </a:cubicBezTo>
                    <a:close/>
                    <a:moveTo>
                      <a:pt x="1669879" y="496090"/>
                    </a:moveTo>
                    <a:cubicBezTo>
                      <a:pt x="1668127" y="484386"/>
                      <a:pt x="1672530" y="469170"/>
                      <a:pt x="1677494" y="460144"/>
                    </a:cubicBezTo>
                    <a:cubicBezTo>
                      <a:pt x="1700495" y="418256"/>
                      <a:pt x="1767004" y="432414"/>
                      <a:pt x="1819812" y="491949"/>
                    </a:cubicBezTo>
                    <a:cubicBezTo>
                      <a:pt x="1851259" y="525711"/>
                      <a:pt x="1851259" y="534715"/>
                      <a:pt x="1824304" y="545969"/>
                    </a:cubicBezTo>
                    <a:cubicBezTo>
                      <a:pt x="1792701" y="559834"/>
                      <a:pt x="1698787" y="547049"/>
                      <a:pt x="1683918" y="531811"/>
                    </a:cubicBezTo>
                    <a:cubicBezTo>
                      <a:pt x="1674978" y="522650"/>
                      <a:pt x="1671631" y="507750"/>
                      <a:pt x="1669879" y="496090"/>
                    </a:cubicBezTo>
                    <a:close/>
                    <a:moveTo>
                      <a:pt x="2109570" y="1077170"/>
                    </a:moveTo>
                    <a:cubicBezTo>
                      <a:pt x="2134278" y="1045658"/>
                      <a:pt x="2176956" y="984885"/>
                      <a:pt x="2206156" y="944369"/>
                    </a:cubicBezTo>
                    <a:cubicBezTo>
                      <a:pt x="2206156" y="944369"/>
                      <a:pt x="2225047" y="920893"/>
                      <a:pt x="2246857" y="899488"/>
                    </a:cubicBezTo>
                    <a:cubicBezTo>
                      <a:pt x="2268645" y="878104"/>
                      <a:pt x="2293331" y="858815"/>
                      <a:pt x="2293331" y="858815"/>
                    </a:cubicBezTo>
                    <a:cubicBezTo>
                      <a:pt x="2293331" y="858815"/>
                      <a:pt x="2257167" y="857059"/>
                      <a:pt x="2179202" y="879095"/>
                    </a:cubicBezTo>
                    <a:cubicBezTo>
                      <a:pt x="2000046" y="929694"/>
                      <a:pt x="1988276" y="955624"/>
                      <a:pt x="2001753" y="1009644"/>
                    </a:cubicBezTo>
                    <a:cubicBezTo>
                      <a:pt x="2012984" y="1052410"/>
                      <a:pt x="2017476" y="1052410"/>
                      <a:pt x="2075877" y="996139"/>
                    </a:cubicBezTo>
                    <a:cubicBezTo>
                      <a:pt x="2107324" y="964627"/>
                      <a:pt x="2143263" y="946620"/>
                      <a:pt x="2150001" y="955624"/>
                    </a:cubicBezTo>
                    <a:cubicBezTo>
                      <a:pt x="2174709" y="978132"/>
                      <a:pt x="2053415" y="1095176"/>
                      <a:pt x="2017476" y="1081671"/>
                    </a:cubicBezTo>
                    <a:cubicBezTo>
                      <a:pt x="1986030" y="1070417"/>
                      <a:pt x="1957795" y="1154621"/>
                      <a:pt x="1965679" y="1193133"/>
                    </a:cubicBezTo>
                    <a:cubicBezTo>
                      <a:pt x="1967813" y="1203555"/>
                      <a:pt x="1978303" y="1203847"/>
                      <a:pt x="1992207" y="1197838"/>
                    </a:cubicBezTo>
                    <a:cubicBezTo>
                      <a:pt x="2020037" y="1185818"/>
                      <a:pt x="2058851" y="1140711"/>
                      <a:pt x="2109570" y="1077170"/>
                    </a:cubicBezTo>
                    <a:close/>
                    <a:moveTo>
                      <a:pt x="1911906" y="924112"/>
                    </a:moveTo>
                    <a:cubicBezTo>
                      <a:pt x="1902921" y="917359"/>
                      <a:pt x="1889444" y="917359"/>
                      <a:pt x="1880459" y="924112"/>
                    </a:cubicBezTo>
                    <a:cubicBezTo>
                      <a:pt x="1873720" y="933115"/>
                      <a:pt x="1880459" y="939868"/>
                      <a:pt x="1896182" y="939868"/>
                    </a:cubicBezTo>
                    <a:cubicBezTo>
                      <a:pt x="1911906" y="939868"/>
                      <a:pt x="1918644" y="933115"/>
                      <a:pt x="1911906" y="924112"/>
                    </a:cubicBezTo>
                    <a:close/>
                    <a:moveTo>
                      <a:pt x="1604178" y="455935"/>
                    </a:moveTo>
                    <a:cubicBezTo>
                      <a:pt x="1604178" y="397413"/>
                      <a:pt x="1572731" y="381657"/>
                      <a:pt x="1548023" y="422172"/>
                    </a:cubicBezTo>
                    <a:cubicBezTo>
                      <a:pt x="1527808" y="453684"/>
                      <a:pt x="1550270" y="512206"/>
                      <a:pt x="1581716" y="512206"/>
                    </a:cubicBezTo>
                    <a:cubicBezTo>
                      <a:pt x="1592947" y="512206"/>
                      <a:pt x="1604178" y="487447"/>
                      <a:pt x="1604178" y="455935"/>
                    </a:cubicBezTo>
                    <a:close/>
                    <a:moveTo>
                      <a:pt x="1791038" y="507997"/>
                    </a:moveTo>
                    <a:cubicBezTo>
                      <a:pt x="1791038" y="495617"/>
                      <a:pt x="1719744" y="453076"/>
                      <a:pt x="1710333" y="479524"/>
                    </a:cubicBezTo>
                    <a:cubicBezTo>
                      <a:pt x="1700652" y="506714"/>
                      <a:pt x="1720463" y="513512"/>
                      <a:pt x="1745081" y="515807"/>
                    </a:cubicBezTo>
                    <a:cubicBezTo>
                      <a:pt x="1770822" y="518193"/>
                      <a:pt x="1791038" y="520377"/>
                      <a:pt x="1791038" y="507997"/>
                    </a:cubicBezTo>
                    <a:close/>
                    <a:moveTo>
                      <a:pt x="1402021" y="455935"/>
                    </a:moveTo>
                    <a:cubicBezTo>
                      <a:pt x="1402021" y="437928"/>
                      <a:pt x="1393036" y="422172"/>
                      <a:pt x="1381806" y="422172"/>
                    </a:cubicBezTo>
                    <a:cubicBezTo>
                      <a:pt x="1352605" y="422172"/>
                      <a:pt x="1332389" y="458186"/>
                      <a:pt x="1350359" y="476193"/>
                    </a:cubicBezTo>
                    <a:cubicBezTo>
                      <a:pt x="1375067" y="500952"/>
                      <a:pt x="1402021" y="489698"/>
                      <a:pt x="1402021" y="4559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1D19ED45-8415-4E30-843A-DD5FBE7075DB}"/>
                  </a:ext>
                </a:extLst>
              </p:cNvPr>
              <p:cNvSpPr/>
              <p:nvPr/>
            </p:nvSpPr>
            <p:spPr>
              <a:xfrm flipV="1">
                <a:off x="5942013" y="3688845"/>
                <a:ext cx="119244" cy="107928"/>
              </a:xfrm>
              <a:custGeom>
                <a:avLst/>
                <a:gdLst>
                  <a:gd name="connsiteX0" fmla="*/ 38057 w 119244"/>
                  <a:gd name="connsiteY0" fmla="*/ 45914 h 107928"/>
                  <a:gd name="connsiteX1" fmla="*/ 114427 w 119244"/>
                  <a:gd name="connsiteY1" fmla="*/ 897 h 107928"/>
                  <a:gd name="connsiteX2" fmla="*/ 13349 w 119244"/>
                  <a:gd name="connsiteY2" fmla="*/ 106687 h 107928"/>
                  <a:gd name="connsiteX3" fmla="*/ 38057 w 119244"/>
                  <a:gd name="connsiteY3" fmla="*/ 45914 h 107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244" h="107928">
                    <a:moveTo>
                      <a:pt x="38057" y="45914"/>
                    </a:moveTo>
                    <a:cubicBezTo>
                      <a:pt x="71749" y="12151"/>
                      <a:pt x="107688" y="-8106"/>
                      <a:pt x="114427" y="897"/>
                    </a:cubicBezTo>
                    <a:cubicBezTo>
                      <a:pt x="136889" y="23406"/>
                      <a:pt x="56026" y="106687"/>
                      <a:pt x="13349" y="106687"/>
                    </a:cubicBezTo>
                    <a:cubicBezTo>
                      <a:pt x="-11360" y="106687"/>
                      <a:pt x="-4621" y="90931"/>
                      <a:pt x="38057" y="459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6147FB6-F326-4C68-BE7C-5B24572B2B01}"/>
                  </a:ext>
                </a:extLst>
              </p:cNvPr>
              <p:cNvSpPr/>
              <p:nvPr/>
            </p:nvSpPr>
            <p:spPr>
              <a:xfrm flipV="1">
                <a:off x="5787758" y="3783337"/>
                <a:ext cx="229906" cy="198117"/>
              </a:xfrm>
              <a:custGeom>
                <a:avLst/>
                <a:gdLst>
                  <a:gd name="connsiteX0" fmla="*/ 46341 w 229906"/>
                  <a:gd name="connsiteY0" fmla="*/ 145143 h 198117"/>
                  <a:gd name="connsiteX1" fmla="*/ 8155 w 229906"/>
                  <a:gd name="connsiteY1" fmla="*/ 43855 h 198117"/>
                  <a:gd name="connsiteX2" fmla="*/ 66556 w 229906"/>
                  <a:gd name="connsiteY2" fmla="*/ -1162 h 198117"/>
                  <a:gd name="connsiteX3" fmla="*/ 228282 w 229906"/>
                  <a:gd name="connsiteY3" fmla="*/ 163150 h 198117"/>
                  <a:gd name="connsiteX4" fmla="*/ 46341 w 229906"/>
                  <a:gd name="connsiteY4" fmla="*/ 145143 h 198117"/>
                  <a:gd name="connsiteX5" fmla="*/ 187850 w 229906"/>
                  <a:gd name="connsiteY5" fmla="*/ 156397 h 198117"/>
                  <a:gd name="connsiteX6" fmla="*/ 154158 w 229906"/>
                  <a:gd name="connsiteY6" fmla="*/ 133889 h 198117"/>
                  <a:gd name="connsiteX7" fmla="*/ 98003 w 229906"/>
                  <a:gd name="connsiteY7" fmla="*/ 88872 h 198117"/>
                  <a:gd name="connsiteX8" fmla="*/ 48587 w 229906"/>
                  <a:gd name="connsiteY8" fmla="*/ 57360 h 198117"/>
                  <a:gd name="connsiteX9" fmla="*/ 84526 w 229906"/>
                  <a:gd name="connsiteY9" fmla="*/ 127136 h 198117"/>
                  <a:gd name="connsiteX10" fmla="*/ 187850 w 229906"/>
                  <a:gd name="connsiteY10" fmla="*/ 156397 h 19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9906" h="198117">
                    <a:moveTo>
                      <a:pt x="46341" y="145143"/>
                    </a:moveTo>
                    <a:cubicBezTo>
                      <a:pt x="-3075" y="97875"/>
                      <a:pt x="-9814" y="77618"/>
                      <a:pt x="8155" y="43855"/>
                    </a:cubicBezTo>
                    <a:cubicBezTo>
                      <a:pt x="21633" y="19096"/>
                      <a:pt x="48587" y="-1162"/>
                      <a:pt x="66556" y="-1162"/>
                    </a:cubicBezTo>
                    <a:cubicBezTo>
                      <a:pt x="113726" y="-1162"/>
                      <a:pt x="239513" y="127136"/>
                      <a:pt x="228282" y="163150"/>
                    </a:cubicBezTo>
                    <a:cubicBezTo>
                      <a:pt x="210312" y="214919"/>
                      <a:pt x="111480" y="205916"/>
                      <a:pt x="46341" y="145143"/>
                    </a:cubicBezTo>
                    <a:close/>
                    <a:moveTo>
                      <a:pt x="187850" y="156397"/>
                    </a:moveTo>
                    <a:cubicBezTo>
                      <a:pt x="187850" y="145143"/>
                      <a:pt x="172127" y="133889"/>
                      <a:pt x="154158" y="133889"/>
                    </a:cubicBezTo>
                    <a:cubicBezTo>
                      <a:pt x="136188" y="133889"/>
                      <a:pt x="111480" y="113631"/>
                      <a:pt x="98003" y="88872"/>
                    </a:cubicBezTo>
                    <a:cubicBezTo>
                      <a:pt x="84526" y="64113"/>
                      <a:pt x="62064" y="50607"/>
                      <a:pt x="48587" y="57360"/>
                    </a:cubicBezTo>
                    <a:cubicBezTo>
                      <a:pt x="32864" y="68614"/>
                      <a:pt x="44094" y="93374"/>
                      <a:pt x="84526" y="127136"/>
                    </a:cubicBezTo>
                    <a:cubicBezTo>
                      <a:pt x="149665" y="181157"/>
                      <a:pt x="187850" y="192411"/>
                      <a:pt x="187850" y="1563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2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55A62357-D7B8-4D7C-93AA-0D18CCCBEC55}"/>
                  </a:ext>
                </a:extLst>
              </p:cNvPr>
              <p:cNvSpPr/>
              <p:nvPr/>
            </p:nvSpPr>
            <p:spPr>
              <a:xfrm>
                <a:off x="5585995" y="4268733"/>
                <a:ext cx="98704" cy="140808"/>
              </a:xfrm>
              <a:custGeom>
                <a:avLst/>
                <a:gdLst>
                  <a:gd name="connsiteX0" fmla="*/ 71050 w 98704"/>
                  <a:gd name="connsiteY0" fmla="*/ 1 h 140808"/>
                  <a:gd name="connsiteX1" fmla="*/ 38910 w 98704"/>
                  <a:gd name="connsiteY1" fmla="*/ 28153 h 140808"/>
                  <a:gd name="connsiteX2" fmla="*/ 8 w 98704"/>
                  <a:gd name="connsiteY2" fmla="*/ 48368 h 140808"/>
                  <a:gd name="connsiteX3" fmla="*/ 92741 w 98704"/>
                  <a:gd name="connsiteY3" fmla="*/ 139600 h 140808"/>
                  <a:gd name="connsiteX4" fmla="*/ 90927 w 98704"/>
                  <a:gd name="connsiteY4" fmla="*/ 72210 h 140808"/>
                  <a:gd name="connsiteX5" fmla="*/ 71050 w 98704"/>
                  <a:gd name="connsiteY5" fmla="*/ 1 h 1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04" h="140808">
                    <a:moveTo>
                      <a:pt x="71050" y="1"/>
                    </a:moveTo>
                    <a:cubicBezTo>
                      <a:pt x="71050" y="1"/>
                      <a:pt x="56071" y="16055"/>
                      <a:pt x="38910" y="28153"/>
                    </a:cubicBezTo>
                    <a:cubicBezTo>
                      <a:pt x="21749" y="40242"/>
                      <a:pt x="8" y="48368"/>
                      <a:pt x="8" y="48368"/>
                    </a:cubicBezTo>
                    <a:cubicBezTo>
                      <a:pt x="8" y="48368"/>
                      <a:pt x="80907" y="153153"/>
                      <a:pt x="92741" y="139600"/>
                    </a:cubicBezTo>
                    <a:cubicBezTo>
                      <a:pt x="104584" y="126038"/>
                      <a:pt x="96008" y="102722"/>
                      <a:pt x="90927" y="72210"/>
                    </a:cubicBezTo>
                    <a:cubicBezTo>
                      <a:pt x="85806" y="41386"/>
                      <a:pt x="71050" y="1"/>
                      <a:pt x="71050" y="1"/>
                    </a:cubicBezTo>
                    <a:close/>
                  </a:path>
                </a:pathLst>
              </a:custGeom>
              <a:solidFill>
                <a:srgbClr val="FFCFAB"/>
              </a:solidFill>
              <a:ln w="1017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28" name="Рисунок 5">
              <a:extLst>
                <a:ext uri="{FF2B5EF4-FFF2-40B4-BE49-F238E27FC236}">
                  <a16:creationId xmlns:a16="http://schemas.microsoft.com/office/drawing/2014/main" id="{783160EF-F88D-4FDB-96BE-090E398A5757}"/>
                </a:ext>
              </a:extLst>
            </p:cNvPr>
            <p:cNvGrpSpPr/>
            <p:nvPr/>
          </p:nvGrpSpPr>
          <p:grpSpPr>
            <a:xfrm>
              <a:off x="3712646" y="5104787"/>
              <a:ext cx="2305560" cy="811623"/>
              <a:chOff x="3712646" y="5104787"/>
              <a:chExt cx="2305560" cy="811623"/>
            </a:xfrm>
            <a:solidFill>
              <a:srgbClr val="000000"/>
            </a:solidFill>
          </p:grpSpPr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0ECB844-A884-4A03-9C6A-413404B746E6}"/>
                  </a:ext>
                </a:extLst>
              </p:cNvPr>
              <p:cNvSpPr/>
              <p:nvPr/>
            </p:nvSpPr>
            <p:spPr>
              <a:xfrm>
                <a:off x="3712646" y="5104787"/>
                <a:ext cx="766951" cy="811623"/>
              </a:xfrm>
              <a:custGeom>
                <a:avLst/>
                <a:gdLst>
                  <a:gd name="connsiteX0" fmla="*/ 342847 w 766951"/>
                  <a:gd name="connsiteY0" fmla="*/ 811623 h 811623"/>
                  <a:gd name="connsiteX1" fmla="*/ 90692 w 766951"/>
                  <a:gd name="connsiteY1" fmla="*/ 731775 h 811623"/>
                  <a:gd name="connsiteX2" fmla="*/ 0 w 766951"/>
                  <a:gd name="connsiteY2" fmla="*/ 504834 h 811623"/>
                  <a:gd name="connsiteX3" fmla="*/ 33289 w 766951"/>
                  <a:gd name="connsiteY3" fmla="*/ 304688 h 811623"/>
                  <a:gd name="connsiteX4" fmla="*/ 130010 w 766951"/>
                  <a:gd name="connsiteY4" fmla="*/ 144463 h 811623"/>
                  <a:gd name="connsiteX5" fmla="*/ 284395 w 766951"/>
                  <a:gd name="connsiteY5" fmla="*/ 38349 h 811623"/>
                  <a:gd name="connsiteX6" fmla="*/ 490155 w 766951"/>
                  <a:gd name="connsiteY6" fmla="*/ 0 h 811623"/>
                  <a:gd name="connsiteX7" fmla="*/ 627241 w 766951"/>
                  <a:gd name="connsiteY7" fmla="*/ 16545 h 811623"/>
                  <a:gd name="connsiteX8" fmla="*/ 766952 w 766951"/>
                  <a:gd name="connsiteY8" fmla="*/ 70395 h 811623"/>
                  <a:gd name="connsiteX9" fmla="*/ 743365 w 766951"/>
                  <a:gd name="connsiteY9" fmla="*/ 189121 h 811623"/>
                  <a:gd name="connsiteX10" fmla="*/ 733923 w 766951"/>
                  <a:gd name="connsiteY10" fmla="*/ 189121 h 811623"/>
                  <a:gd name="connsiteX11" fmla="*/ 607318 w 766951"/>
                  <a:gd name="connsiteY11" fmla="*/ 110063 h 811623"/>
                  <a:gd name="connsiteX12" fmla="*/ 460270 w 766951"/>
                  <a:gd name="connsiteY12" fmla="*/ 85637 h 811623"/>
                  <a:gd name="connsiteX13" fmla="*/ 308770 w 766951"/>
                  <a:gd name="connsiteY13" fmla="*/ 119776 h 811623"/>
                  <a:gd name="connsiteX14" fmla="*/ 199203 w 766951"/>
                  <a:gd name="connsiteY14" fmla="*/ 210657 h 811623"/>
                  <a:gd name="connsiteX15" fmla="*/ 133413 w 766951"/>
                  <a:gd name="connsiteY15" fmla="*/ 340407 h 811623"/>
                  <a:gd name="connsiteX16" fmla="*/ 111134 w 766951"/>
                  <a:gd name="connsiteY16" fmla="*/ 489601 h 811623"/>
                  <a:gd name="connsiteX17" fmla="*/ 172731 w 766951"/>
                  <a:gd name="connsiteY17" fmla="*/ 664009 h 811623"/>
                  <a:gd name="connsiteX18" fmla="*/ 354904 w 766951"/>
                  <a:gd name="connsiteY18" fmla="*/ 725473 h 811623"/>
                  <a:gd name="connsiteX19" fmla="*/ 454250 w 766951"/>
                  <a:gd name="connsiteY19" fmla="*/ 715752 h 811623"/>
                  <a:gd name="connsiteX20" fmla="*/ 541537 w 766951"/>
                  <a:gd name="connsiteY20" fmla="*/ 690805 h 811623"/>
                  <a:gd name="connsiteX21" fmla="*/ 585575 w 766951"/>
                  <a:gd name="connsiteY21" fmla="*/ 490659 h 811623"/>
                  <a:gd name="connsiteX22" fmla="*/ 377459 w 766951"/>
                  <a:gd name="connsiteY22" fmla="*/ 490659 h 811623"/>
                  <a:gd name="connsiteX23" fmla="*/ 397374 w 766951"/>
                  <a:gd name="connsiteY23" fmla="*/ 402929 h 811623"/>
                  <a:gd name="connsiteX24" fmla="*/ 709816 w 766951"/>
                  <a:gd name="connsiteY24" fmla="*/ 402929 h 811623"/>
                  <a:gd name="connsiteX25" fmla="*/ 632230 w 766951"/>
                  <a:gd name="connsiteY25" fmla="*/ 738606 h 811623"/>
                  <a:gd name="connsiteX26" fmla="*/ 569853 w 766951"/>
                  <a:gd name="connsiteY26" fmla="*/ 764082 h 811623"/>
                  <a:gd name="connsiteX27" fmla="*/ 500124 w 766951"/>
                  <a:gd name="connsiteY27" fmla="*/ 787458 h 811623"/>
                  <a:gd name="connsiteX28" fmla="*/ 425422 w 766951"/>
                  <a:gd name="connsiteY28" fmla="*/ 804792 h 811623"/>
                  <a:gd name="connsiteX29" fmla="*/ 342854 w 766951"/>
                  <a:gd name="connsiteY29" fmla="*/ 811623 h 811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66951" h="811623">
                    <a:moveTo>
                      <a:pt x="342847" y="811623"/>
                    </a:moveTo>
                    <a:cubicBezTo>
                      <a:pt x="235203" y="811623"/>
                      <a:pt x="151154" y="785010"/>
                      <a:pt x="90692" y="731775"/>
                    </a:cubicBezTo>
                    <a:cubicBezTo>
                      <a:pt x="30231" y="678540"/>
                      <a:pt x="0" y="602893"/>
                      <a:pt x="0" y="504834"/>
                    </a:cubicBezTo>
                    <a:cubicBezTo>
                      <a:pt x="0" y="432694"/>
                      <a:pt x="11096" y="365978"/>
                      <a:pt x="33289" y="304688"/>
                    </a:cubicBezTo>
                    <a:cubicBezTo>
                      <a:pt x="55481" y="243399"/>
                      <a:pt x="87721" y="189998"/>
                      <a:pt x="130010" y="144463"/>
                    </a:cubicBezTo>
                    <a:cubicBezTo>
                      <a:pt x="171951" y="99283"/>
                      <a:pt x="223413" y="63912"/>
                      <a:pt x="284395" y="38349"/>
                    </a:cubicBezTo>
                    <a:cubicBezTo>
                      <a:pt x="345376" y="12786"/>
                      <a:pt x="413963" y="0"/>
                      <a:pt x="490155" y="0"/>
                    </a:cubicBezTo>
                    <a:cubicBezTo>
                      <a:pt x="535934" y="0"/>
                      <a:pt x="581635" y="5520"/>
                      <a:pt x="627241" y="16545"/>
                    </a:cubicBezTo>
                    <a:cubicBezTo>
                      <a:pt x="672847" y="27577"/>
                      <a:pt x="719415" y="45527"/>
                      <a:pt x="766952" y="70395"/>
                    </a:cubicBezTo>
                    <a:lnTo>
                      <a:pt x="743365" y="189121"/>
                    </a:lnTo>
                    <a:lnTo>
                      <a:pt x="733923" y="189121"/>
                    </a:lnTo>
                    <a:cubicBezTo>
                      <a:pt x="695134" y="152700"/>
                      <a:pt x="652933" y="126347"/>
                      <a:pt x="607318" y="110063"/>
                    </a:cubicBezTo>
                    <a:cubicBezTo>
                      <a:pt x="561712" y="93779"/>
                      <a:pt x="512694" y="85637"/>
                      <a:pt x="460270" y="85637"/>
                    </a:cubicBezTo>
                    <a:cubicBezTo>
                      <a:pt x="402607" y="85637"/>
                      <a:pt x="352106" y="97017"/>
                      <a:pt x="308770" y="119776"/>
                    </a:cubicBezTo>
                    <a:cubicBezTo>
                      <a:pt x="265433" y="142544"/>
                      <a:pt x="228914" y="172837"/>
                      <a:pt x="199203" y="210657"/>
                    </a:cubicBezTo>
                    <a:cubicBezTo>
                      <a:pt x="170194" y="247782"/>
                      <a:pt x="148266" y="291034"/>
                      <a:pt x="133413" y="340407"/>
                    </a:cubicBezTo>
                    <a:cubicBezTo>
                      <a:pt x="118560" y="389788"/>
                      <a:pt x="111134" y="439517"/>
                      <a:pt x="111134" y="489601"/>
                    </a:cubicBezTo>
                    <a:cubicBezTo>
                      <a:pt x="111134" y="564900"/>
                      <a:pt x="131665" y="623031"/>
                      <a:pt x="172731" y="664009"/>
                    </a:cubicBezTo>
                    <a:cubicBezTo>
                      <a:pt x="213798" y="704988"/>
                      <a:pt x="274520" y="725473"/>
                      <a:pt x="354904" y="725473"/>
                    </a:cubicBezTo>
                    <a:cubicBezTo>
                      <a:pt x="390202" y="725473"/>
                      <a:pt x="423317" y="722235"/>
                      <a:pt x="454250" y="715752"/>
                    </a:cubicBezTo>
                    <a:cubicBezTo>
                      <a:pt x="485182" y="709276"/>
                      <a:pt x="514270" y="700960"/>
                      <a:pt x="541537" y="690805"/>
                    </a:cubicBezTo>
                    <a:lnTo>
                      <a:pt x="585575" y="490659"/>
                    </a:lnTo>
                    <a:lnTo>
                      <a:pt x="377459" y="490659"/>
                    </a:lnTo>
                    <a:lnTo>
                      <a:pt x="397374" y="402929"/>
                    </a:lnTo>
                    <a:lnTo>
                      <a:pt x="709816" y="402929"/>
                    </a:lnTo>
                    <a:lnTo>
                      <a:pt x="632230" y="738606"/>
                    </a:lnTo>
                    <a:cubicBezTo>
                      <a:pt x="609163" y="748059"/>
                      <a:pt x="588373" y="756556"/>
                      <a:pt x="569853" y="764082"/>
                    </a:cubicBezTo>
                    <a:cubicBezTo>
                      <a:pt x="551325" y="771608"/>
                      <a:pt x="528085" y="779403"/>
                      <a:pt x="500124" y="787458"/>
                    </a:cubicBezTo>
                    <a:cubicBezTo>
                      <a:pt x="476008" y="794463"/>
                      <a:pt x="451113" y="800244"/>
                      <a:pt x="425422" y="804792"/>
                    </a:cubicBezTo>
                    <a:cubicBezTo>
                      <a:pt x="399738" y="809349"/>
                      <a:pt x="372210" y="811623"/>
                      <a:pt x="342854" y="811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9B09CA1F-C88B-4B12-A945-59C6CC0BC9BA}"/>
                  </a:ext>
                </a:extLst>
              </p:cNvPr>
              <p:cNvSpPr/>
              <p:nvPr/>
            </p:nvSpPr>
            <p:spPr>
              <a:xfrm>
                <a:off x="4545087" y="5104819"/>
                <a:ext cx="722393" cy="810573"/>
              </a:xfrm>
              <a:custGeom>
                <a:avLst/>
                <a:gdLst>
                  <a:gd name="connsiteX0" fmla="*/ 317163 w 722393"/>
                  <a:gd name="connsiteY0" fmla="*/ 810565 h 810573"/>
                  <a:gd name="connsiteX1" fmla="*/ 84403 w 722393"/>
                  <a:gd name="connsiteY1" fmla="*/ 733607 h 810573"/>
                  <a:gd name="connsiteX2" fmla="*/ 0 w 722393"/>
                  <a:gd name="connsiteY2" fmla="*/ 515338 h 810573"/>
                  <a:gd name="connsiteX3" fmla="*/ 32500 w 722393"/>
                  <a:gd name="connsiteY3" fmla="*/ 313612 h 810573"/>
                  <a:gd name="connsiteX4" fmla="*/ 125817 w 722393"/>
                  <a:gd name="connsiteY4" fmla="*/ 149715 h 810573"/>
                  <a:gd name="connsiteX5" fmla="*/ 274173 w 722393"/>
                  <a:gd name="connsiteY5" fmla="*/ 40189 h 810573"/>
                  <a:gd name="connsiteX6" fmla="*/ 470760 w 722393"/>
                  <a:gd name="connsiteY6" fmla="*/ 0 h 810573"/>
                  <a:gd name="connsiteX7" fmla="*/ 598673 w 722393"/>
                  <a:gd name="connsiteY7" fmla="*/ 16545 h 810573"/>
                  <a:gd name="connsiteX8" fmla="*/ 722394 w 722393"/>
                  <a:gd name="connsiteY8" fmla="*/ 68816 h 810573"/>
                  <a:gd name="connsiteX9" fmla="*/ 698807 w 722393"/>
                  <a:gd name="connsiteY9" fmla="*/ 186484 h 810573"/>
                  <a:gd name="connsiteX10" fmla="*/ 690942 w 722393"/>
                  <a:gd name="connsiteY10" fmla="*/ 186484 h 810573"/>
                  <a:gd name="connsiteX11" fmla="*/ 656077 w 722393"/>
                  <a:gd name="connsiteY11" fmla="*/ 154176 h 810573"/>
                  <a:gd name="connsiteX12" fmla="*/ 603394 w 722393"/>
                  <a:gd name="connsiteY12" fmla="*/ 121348 h 810573"/>
                  <a:gd name="connsiteX13" fmla="*/ 534720 w 722393"/>
                  <a:gd name="connsiteY13" fmla="*/ 95864 h 810573"/>
                  <a:gd name="connsiteX14" fmla="*/ 446652 w 722393"/>
                  <a:gd name="connsiteY14" fmla="*/ 85621 h 810573"/>
                  <a:gd name="connsiteX15" fmla="*/ 311922 w 722393"/>
                  <a:gd name="connsiteY15" fmla="*/ 116357 h 810573"/>
                  <a:gd name="connsiteX16" fmla="*/ 205500 w 722393"/>
                  <a:gd name="connsiteY16" fmla="*/ 202247 h 810573"/>
                  <a:gd name="connsiteX17" fmla="*/ 136298 w 722393"/>
                  <a:gd name="connsiteY17" fmla="*/ 332526 h 810573"/>
                  <a:gd name="connsiteX18" fmla="*/ 111135 w 722393"/>
                  <a:gd name="connsiteY18" fmla="*/ 495903 h 810573"/>
                  <a:gd name="connsiteX19" fmla="*/ 167231 w 722393"/>
                  <a:gd name="connsiteY19" fmla="*/ 664270 h 810573"/>
                  <a:gd name="connsiteX20" fmla="*/ 329221 w 722393"/>
                  <a:gd name="connsiteY20" fmla="*/ 724415 h 810573"/>
                  <a:gd name="connsiteX21" fmla="*/ 423845 w 722393"/>
                  <a:gd name="connsiteY21" fmla="*/ 713122 h 810573"/>
                  <a:gd name="connsiteX22" fmla="*/ 505364 w 722393"/>
                  <a:gd name="connsiteY22" fmla="*/ 684495 h 810573"/>
                  <a:gd name="connsiteX23" fmla="*/ 566701 w 722393"/>
                  <a:gd name="connsiteY23" fmla="*/ 650348 h 810573"/>
                  <a:gd name="connsiteX24" fmla="*/ 613355 w 722393"/>
                  <a:gd name="connsiteY24" fmla="*/ 617250 h 810573"/>
                  <a:gd name="connsiteX25" fmla="*/ 620692 w 722393"/>
                  <a:gd name="connsiteY25" fmla="*/ 617250 h 810573"/>
                  <a:gd name="connsiteX26" fmla="*/ 596057 w 722393"/>
                  <a:gd name="connsiteY26" fmla="*/ 738077 h 810573"/>
                  <a:gd name="connsiteX27" fmla="*/ 469452 w 722393"/>
                  <a:gd name="connsiteY27" fmla="*/ 788248 h 810573"/>
                  <a:gd name="connsiteX28" fmla="*/ 317163 w 722393"/>
                  <a:gd name="connsiteY28" fmla="*/ 810573 h 81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22393" h="810573">
                    <a:moveTo>
                      <a:pt x="317163" y="810565"/>
                    </a:moveTo>
                    <a:cubicBezTo>
                      <a:pt x="218259" y="810565"/>
                      <a:pt x="140672" y="784915"/>
                      <a:pt x="84403" y="733607"/>
                    </a:cubicBezTo>
                    <a:cubicBezTo>
                      <a:pt x="28134" y="682299"/>
                      <a:pt x="0" y="609543"/>
                      <a:pt x="0" y="515338"/>
                    </a:cubicBezTo>
                    <a:cubicBezTo>
                      <a:pt x="0" y="443189"/>
                      <a:pt x="10836" y="375953"/>
                      <a:pt x="32500" y="313612"/>
                    </a:cubicBezTo>
                    <a:cubicBezTo>
                      <a:pt x="54173" y="251272"/>
                      <a:pt x="85270" y="196639"/>
                      <a:pt x="125817" y="149715"/>
                    </a:cubicBezTo>
                    <a:cubicBezTo>
                      <a:pt x="166009" y="103484"/>
                      <a:pt x="215461" y="66976"/>
                      <a:pt x="274173" y="40189"/>
                    </a:cubicBezTo>
                    <a:cubicBezTo>
                      <a:pt x="332885" y="13394"/>
                      <a:pt x="398414" y="0"/>
                      <a:pt x="470760" y="0"/>
                    </a:cubicBezTo>
                    <a:cubicBezTo>
                      <a:pt x="515846" y="0"/>
                      <a:pt x="558481" y="5520"/>
                      <a:pt x="598673" y="16545"/>
                    </a:cubicBezTo>
                    <a:cubicBezTo>
                      <a:pt x="638865" y="27577"/>
                      <a:pt x="680106" y="45006"/>
                      <a:pt x="722394" y="68816"/>
                    </a:cubicBezTo>
                    <a:lnTo>
                      <a:pt x="698807" y="186484"/>
                    </a:lnTo>
                    <a:lnTo>
                      <a:pt x="690942" y="186484"/>
                    </a:lnTo>
                    <a:cubicBezTo>
                      <a:pt x="679412" y="174930"/>
                      <a:pt x="667788" y="164159"/>
                      <a:pt x="656077" y="154176"/>
                    </a:cubicBezTo>
                    <a:cubicBezTo>
                      <a:pt x="644374" y="144194"/>
                      <a:pt x="626808" y="133249"/>
                      <a:pt x="603394" y="121348"/>
                    </a:cubicBezTo>
                    <a:cubicBezTo>
                      <a:pt x="584173" y="111192"/>
                      <a:pt x="561279" y="102695"/>
                      <a:pt x="534720" y="95864"/>
                    </a:cubicBezTo>
                    <a:cubicBezTo>
                      <a:pt x="508162" y="89040"/>
                      <a:pt x="478798" y="85621"/>
                      <a:pt x="446652" y="85621"/>
                    </a:cubicBezTo>
                    <a:cubicBezTo>
                      <a:pt x="397720" y="85621"/>
                      <a:pt x="352816" y="95864"/>
                      <a:pt x="311922" y="116357"/>
                    </a:cubicBezTo>
                    <a:cubicBezTo>
                      <a:pt x="271029" y="136842"/>
                      <a:pt x="235557" y="165469"/>
                      <a:pt x="205500" y="202247"/>
                    </a:cubicBezTo>
                    <a:cubicBezTo>
                      <a:pt x="176144" y="237965"/>
                      <a:pt x="153077" y="281392"/>
                      <a:pt x="136298" y="332526"/>
                    </a:cubicBezTo>
                    <a:cubicBezTo>
                      <a:pt x="119528" y="383652"/>
                      <a:pt x="111135" y="438119"/>
                      <a:pt x="111135" y="495903"/>
                    </a:cubicBezTo>
                    <a:cubicBezTo>
                      <a:pt x="111135" y="568043"/>
                      <a:pt x="129836" y="624168"/>
                      <a:pt x="167231" y="664270"/>
                    </a:cubicBezTo>
                    <a:cubicBezTo>
                      <a:pt x="204625" y="704364"/>
                      <a:pt x="258624" y="724415"/>
                      <a:pt x="329221" y="724415"/>
                    </a:cubicBezTo>
                    <a:cubicBezTo>
                      <a:pt x="362422" y="724415"/>
                      <a:pt x="393961" y="720648"/>
                      <a:pt x="423845" y="713122"/>
                    </a:cubicBezTo>
                    <a:cubicBezTo>
                      <a:pt x="453729" y="705596"/>
                      <a:pt x="480902" y="696048"/>
                      <a:pt x="505364" y="684495"/>
                    </a:cubicBezTo>
                    <a:cubicBezTo>
                      <a:pt x="528085" y="673636"/>
                      <a:pt x="548528" y="662256"/>
                      <a:pt x="566701" y="650348"/>
                    </a:cubicBezTo>
                    <a:cubicBezTo>
                      <a:pt x="584874" y="638438"/>
                      <a:pt x="600423" y="627406"/>
                      <a:pt x="613355" y="617250"/>
                    </a:cubicBezTo>
                    <a:lnTo>
                      <a:pt x="620692" y="617250"/>
                    </a:lnTo>
                    <a:lnTo>
                      <a:pt x="596057" y="738077"/>
                    </a:lnTo>
                    <a:cubicBezTo>
                      <a:pt x="559356" y="756635"/>
                      <a:pt x="517162" y="773362"/>
                      <a:pt x="469452" y="788248"/>
                    </a:cubicBezTo>
                    <a:cubicBezTo>
                      <a:pt x="421749" y="803134"/>
                      <a:pt x="370981" y="810573"/>
                      <a:pt x="317163" y="8105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6B3A6F6B-9C70-4014-9863-82EE7A431126}"/>
                  </a:ext>
                </a:extLst>
              </p:cNvPr>
              <p:cNvSpPr/>
              <p:nvPr/>
            </p:nvSpPr>
            <p:spPr>
              <a:xfrm>
                <a:off x="5295813" y="5104819"/>
                <a:ext cx="722393" cy="810573"/>
              </a:xfrm>
              <a:custGeom>
                <a:avLst/>
                <a:gdLst>
                  <a:gd name="connsiteX0" fmla="*/ 317163 w 722393"/>
                  <a:gd name="connsiteY0" fmla="*/ 810565 h 810573"/>
                  <a:gd name="connsiteX1" fmla="*/ 84403 w 722393"/>
                  <a:gd name="connsiteY1" fmla="*/ 733607 h 810573"/>
                  <a:gd name="connsiteX2" fmla="*/ 0 w 722393"/>
                  <a:gd name="connsiteY2" fmla="*/ 515338 h 810573"/>
                  <a:gd name="connsiteX3" fmla="*/ 32500 w 722393"/>
                  <a:gd name="connsiteY3" fmla="*/ 313612 h 810573"/>
                  <a:gd name="connsiteX4" fmla="*/ 125817 w 722393"/>
                  <a:gd name="connsiteY4" fmla="*/ 149715 h 810573"/>
                  <a:gd name="connsiteX5" fmla="*/ 274173 w 722393"/>
                  <a:gd name="connsiteY5" fmla="*/ 40189 h 810573"/>
                  <a:gd name="connsiteX6" fmla="*/ 470760 w 722393"/>
                  <a:gd name="connsiteY6" fmla="*/ 0 h 810573"/>
                  <a:gd name="connsiteX7" fmla="*/ 598673 w 722393"/>
                  <a:gd name="connsiteY7" fmla="*/ 16545 h 810573"/>
                  <a:gd name="connsiteX8" fmla="*/ 722394 w 722393"/>
                  <a:gd name="connsiteY8" fmla="*/ 68816 h 810573"/>
                  <a:gd name="connsiteX9" fmla="*/ 698807 w 722393"/>
                  <a:gd name="connsiteY9" fmla="*/ 186484 h 810573"/>
                  <a:gd name="connsiteX10" fmla="*/ 690941 w 722393"/>
                  <a:gd name="connsiteY10" fmla="*/ 186484 h 810573"/>
                  <a:gd name="connsiteX11" fmla="*/ 656077 w 722393"/>
                  <a:gd name="connsiteY11" fmla="*/ 154176 h 810573"/>
                  <a:gd name="connsiteX12" fmla="*/ 603394 w 722393"/>
                  <a:gd name="connsiteY12" fmla="*/ 121348 h 810573"/>
                  <a:gd name="connsiteX13" fmla="*/ 534720 w 722393"/>
                  <a:gd name="connsiteY13" fmla="*/ 95864 h 810573"/>
                  <a:gd name="connsiteX14" fmla="*/ 446652 w 722393"/>
                  <a:gd name="connsiteY14" fmla="*/ 85621 h 810573"/>
                  <a:gd name="connsiteX15" fmla="*/ 311922 w 722393"/>
                  <a:gd name="connsiteY15" fmla="*/ 116357 h 810573"/>
                  <a:gd name="connsiteX16" fmla="*/ 205500 w 722393"/>
                  <a:gd name="connsiteY16" fmla="*/ 202247 h 810573"/>
                  <a:gd name="connsiteX17" fmla="*/ 136306 w 722393"/>
                  <a:gd name="connsiteY17" fmla="*/ 332526 h 810573"/>
                  <a:gd name="connsiteX18" fmla="*/ 111135 w 722393"/>
                  <a:gd name="connsiteY18" fmla="*/ 495903 h 810573"/>
                  <a:gd name="connsiteX19" fmla="*/ 167231 w 722393"/>
                  <a:gd name="connsiteY19" fmla="*/ 664270 h 810573"/>
                  <a:gd name="connsiteX20" fmla="*/ 329221 w 722393"/>
                  <a:gd name="connsiteY20" fmla="*/ 724415 h 810573"/>
                  <a:gd name="connsiteX21" fmla="*/ 423845 w 722393"/>
                  <a:gd name="connsiteY21" fmla="*/ 713122 h 810573"/>
                  <a:gd name="connsiteX22" fmla="*/ 505364 w 722393"/>
                  <a:gd name="connsiteY22" fmla="*/ 684495 h 810573"/>
                  <a:gd name="connsiteX23" fmla="*/ 566701 w 722393"/>
                  <a:gd name="connsiteY23" fmla="*/ 650348 h 810573"/>
                  <a:gd name="connsiteX24" fmla="*/ 613355 w 722393"/>
                  <a:gd name="connsiteY24" fmla="*/ 617250 h 810573"/>
                  <a:gd name="connsiteX25" fmla="*/ 620692 w 722393"/>
                  <a:gd name="connsiteY25" fmla="*/ 617250 h 810573"/>
                  <a:gd name="connsiteX26" fmla="*/ 596057 w 722393"/>
                  <a:gd name="connsiteY26" fmla="*/ 738077 h 810573"/>
                  <a:gd name="connsiteX27" fmla="*/ 469452 w 722393"/>
                  <a:gd name="connsiteY27" fmla="*/ 788248 h 810573"/>
                  <a:gd name="connsiteX28" fmla="*/ 317163 w 722393"/>
                  <a:gd name="connsiteY28" fmla="*/ 810573 h 81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22393" h="810573">
                    <a:moveTo>
                      <a:pt x="317163" y="810565"/>
                    </a:moveTo>
                    <a:cubicBezTo>
                      <a:pt x="218259" y="810565"/>
                      <a:pt x="140672" y="784915"/>
                      <a:pt x="84403" y="733607"/>
                    </a:cubicBezTo>
                    <a:cubicBezTo>
                      <a:pt x="28134" y="682299"/>
                      <a:pt x="0" y="609543"/>
                      <a:pt x="0" y="515338"/>
                    </a:cubicBezTo>
                    <a:cubicBezTo>
                      <a:pt x="0" y="443189"/>
                      <a:pt x="10836" y="375953"/>
                      <a:pt x="32500" y="313612"/>
                    </a:cubicBezTo>
                    <a:cubicBezTo>
                      <a:pt x="54173" y="251272"/>
                      <a:pt x="85278" y="196639"/>
                      <a:pt x="125817" y="149715"/>
                    </a:cubicBezTo>
                    <a:cubicBezTo>
                      <a:pt x="166009" y="103484"/>
                      <a:pt x="215461" y="66976"/>
                      <a:pt x="274173" y="40189"/>
                    </a:cubicBezTo>
                    <a:cubicBezTo>
                      <a:pt x="332885" y="13394"/>
                      <a:pt x="398414" y="0"/>
                      <a:pt x="470760" y="0"/>
                    </a:cubicBezTo>
                    <a:cubicBezTo>
                      <a:pt x="515846" y="0"/>
                      <a:pt x="558481" y="5520"/>
                      <a:pt x="598673" y="16545"/>
                    </a:cubicBezTo>
                    <a:cubicBezTo>
                      <a:pt x="638865" y="27577"/>
                      <a:pt x="680105" y="45006"/>
                      <a:pt x="722394" y="68816"/>
                    </a:cubicBezTo>
                    <a:lnTo>
                      <a:pt x="698807" y="186484"/>
                    </a:lnTo>
                    <a:lnTo>
                      <a:pt x="690941" y="186484"/>
                    </a:lnTo>
                    <a:cubicBezTo>
                      <a:pt x="679404" y="174930"/>
                      <a:pt x="667788" y="164159"/>
                      <a:pt x="656077" y="154176"/>
                    </a:cubicBezTo>
                    <a:cubicBezTo>
                      <a:pt x="644374" y="144194"/>
                      <a:pt x="626807" y="133249"/>
                      <a:pt x="603394" y="121348"/>
                    </a:cubicBezTo>
                    <a:cubicBezTo>
                      <a:pt x="584172" y="111192"/>
                      <a:pt x="561279" y="102695"/>
                      <a:pt x="534720" y="95864"/>
                    </a:cubicBezTo>
                    <a:cubicBezTo>
                      <a:pt x="508162" y="89040"/>
                      <a:pt x="478806" y="85621"/>
                      <a:pt x="446652" y="85621"/>
                    </a:cubicBezTo>
                    <a:cubicBezTo>
                      <a:pt x="397728" y="85621"/>
                      <a:pt x="352816" y="95864"/>
                      <a:pt x="311922" y="116357"/>
                    </a:cubicBezTo>
                    <a:cubicBezTo>
                      <a:pt x="271029" y="136842"/>
                      <a:pt x="235557" y="165469"/>
                      <a:pt x="205500" y="202247"/>
                    </a:cubicBezTo>
                    <a:cubicBezTo>
                      <a:pt x="176144" y="237965"/>
                      <a:pt x="153077" y="281392"/>
                      <a:pt x="136306" y="332526"/>
                    </a:cubicBezTo>
                    <a:cubicBezTo>
                      <a:pt x="119528" y="383652"/>
                      <a:pt x="111135" y="438119"/>
                      <a:pt x="111135" y="495903"/>
                    </a:cubicBezTo>
                    <a:cubicBezTo>
                      <a:pt x="111135" y="568043"/>
                      <a:pt x="129836" y="624168"/>
                      <a:pt x="167231" y="664270"/>
                    </a:cubicBezTo>
                    <a:cubicBezTo>
                      <a:pt x="204625" y="704364"/>
                      <a:pt x="258624" y="724415"/>
                      <a:pt x="329221" y="724415"/>
                    </a:cubicBezTo>
                    <a:cubicBezTo>
                      <a:pt x="362422" y="724415"/>
                      <a:pt x="393961" y="720648"/>
                      <a:pt x="423845" y="713122"/>
                    </a:cubicBezTo>
                    <a:cubicBezTo>
                      <a:pt x="453729" y="705596"/>
                      <a:pt x="480902" y="696048"/>
                      <a:pt x="505364" y="684495"/>
                    </a:cubicBezTo>
                    <a:cubicBezTo>
                      <a:pt x="528085" y="673636"/>
                      <a:pt x="548528" y="662256"/>
                      <a:pt x="566701" y="650348"/>
                    </a:cubicBezTo>
                    <a:cubicBezTo>
                      <a:pt x="584874" y="638438"/>
                      <a:pt x="600423" y="627406"/>
                      <a:pt x="613355" y="617250"/>
                    </a:cubicBezTo>
                    <a:lnTo>
                      <a:pt x="620692" y="617250"/>
                    </a:lnTo>
                    <a:lnTo>
                      <a:pt x="596057" y="738077"/>
                    </a:lnTo>
                    <a:cubicBezTo>
                      <a:pt x="559364" y="756635"/>
                      <a:pt x="517162" y="773362"/>
                      <a:pt x="469452" y="788248"/>
                    </a:cubicBezTo>
                    <a:cubicBezTo>
                      <a:pt x="421749" y="803134"/>
                      <a:pt x="370981" y="810573"/>
                      <a:pt x="317163" y="8105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90E943F7-A814-45B8-B68A-3551AD6E7AE8}"/>
                </a:ext>
              </a:extLst>
            </p:cNvPr>
            <p:cNvSpPr/>
            <p:nvPr/>
          </p:nvSpPr>
          <p:spPr>
            <a:xfrm>
              <a:off x="5779958" y="4252207"/>
              <a:ext cx="98647" cy="151049"/>
            </a:xfrm>
            <a:custGeom>
              <a:avLst/>
              <a:gdLst>
                <a:gd name="connsiteX0" fmla="*/ 95094 w 98647"/>
                <a:gd name="connsiteY0" fmla="*/ 9164 h 151049"/>
                <a:gd name="connsiteX1" fmla="*/ 12 w 98647"/>
                <a:gd name="connsiteY1" fmla="*/ 71488 h 151049"/>
                <a:gd name="connsiteX2" fmla="*/ 90909 w 98647"/>
                <a:gd name="connsiteY2" fmla="*/ 143392 h 151049"/>
                <a:gd name="connsiteX3" fmla="*/ 95094 w 98647"/>
                <a:gd name="connsiteY3" fmla="*/ 9164 h 15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647" h="151049">
                  <a:moveTo>
                    <a:pt x="95094" y="9164"/>
                  </a:moveTo>
                  <a:cubicBezTo>
                    <a:pt x="87923" y="-22891"/>
                    <a:pt x="1210" y="36733"/>
                    <a:pt x="12" y="71488"/>
                  </a:cubicBezTo>
                  <a:cubicBezTo>
                    <a:pt x="-1178" y="106244"/>
                    <a:pt x="84305" y="173780"/>
                    <a:pt x="90909" y="143392"/>
                  </a:cubicBezTo>
                  <a:cubicBezTo>
                    <a:pt x="97490" y="113130"/>
                    <a:pt x="102218" y="40989"/>
                    <a:pt x="95094" y="9164"/>
                  </a:cubicBezTo>
                  <a:close/>
                </a:path>
              </a:pathLst>
            </a:custGeom>
            <a:solidFill>
              <a:srgbClr val="FFFFFF"/>
            </a:solidFill>
            <a:ln w="82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6" name="Рисунок 6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3D858C5-F552-2302-467E-9434ABB4ED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2497" y="2404390"/>
            <a:ext cx="5181600" cy="32460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BDECF4-9715-6CAA-A9C9-1FE9A73BEEA3}"/>
              </a:ext>
            </a:extLst>
          </p:cNvPr>
          <p:cNvSpPr txBox="1"/>
          <p:nvPr/>
        </p:nvSpPr>
        <p:spPr>
          <a:xfrm>
            <a:off x="8244216" y="1122563"/>
            <a:ext cx="251816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8000" i="1" dirty="0">
                <a:cs typeface="Calibri"/>
              </a:rPr>
              <a:t>LLVM</a:t>
            </a:r>
            <a:endParaRPr lang="ru-RU" sz="9600" i="1" dirty="0">
              <a:cs typeface="Calibri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433BE2C-91BC-4E26-B88F-0F987EBAF9BA}"/>
              </a:ext>
            </a:extLst>
          </p:cNvPr>
          <p:cNvGrpSpPr/>
          <p:nvPr/>
        </p:nvGrpSpPr>
        <p:grpSpPr>
          <a:xfrm>
            <a:off x="165491" y="1389788"/>
            <a:ext cx="2763781" cy="3292543"/>
            <a:chOff x="165491" y="1389788"/>
            <a:chExt cx="2763781" cy="3292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0B827D5-BEAA-40B6-A973-8C593A41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08" y="1389788"/>
              <a:ext cx="2233748" cy="22337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0D9B91-3ED8-404E-9CF1-564F76887FAD}"/>
                </a:ext>
              </a:extLst>
            </p:cNvPr>
            <p:cNvSpPr txBox="1"/>
            <p:nvPr/>
          </p:nvSpPr>
          <p:spPr>
            <a:xfrm>
              <a:off x="165491" y="3358892"/>
              <a:ext cx="2763781" cy="13234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8000" i="1" dirty="0">
                  <a:cs typeface="Calibri"/>
                </a:rPr>
                <a:t>MSVC</a:t>
              </a:r>
              <a:endParaRPr lang="ru-RU" sz="9600" i="1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11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67301-B448-23C3-257D-A80A87BB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Системы компиляции</a:t>
            </a:r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E4038C-0FC4-DC9A-BD5B-1259DC81E7A6}"/>
                  </a:ext>
                </a:extLst>
              </p14:cNvPr>
              <p14:cNvContentPartPr/>
              <p14:nvPr/>
            </p14:nvContentPartPr>
            <p14:xfrm>
              <a:off x="3375491" y="4890749"/>
              <a:ext cx="3775832" cy="440944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E4038C-0FC4-DC9A-BD5B-1259DC81E7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500" y="4827808"/>
                <a:ext cx="3901453" cy="566466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B7971B7F-409A-5C65-92E3-843EBDACA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781" y="1693214"/>
            <a:ext cx="10840439" cy="3992706"/>
          </a:xfrm>
        </p:spPr>
      </p:pic>
      <p:pic>
        <p:nvPicPr>
          <p:cNvPr id="28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FEAFDC-3F93-8296-E9AC-7C0AB792D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9964" t="-140667" r="129603" b="140000"/>
          <a:stretch/>
        </p:blipFill>
        <p:spPr>
          <a:xfrm>
            <a:off x="4724400" y="2683565"/>
            <a:ext cx="2753106" cy="1500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92BEA17D-0CF4-9889-5EB8-993C62DEF3A3}"/>
                  </a:ext>
                </a:extLst>
              </p14:cNvPr>
              <p14:cNvContentPartPr/>
              <p14:nvPr/>
            </p14:nvContentPartPr>
            <p14:xfrm>
              <a:off x="7090559" y="6237019"/>
              <a:ext cx="12370" cy="1237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92BEA17D-0CF4-9889-5EB8-993C62DEF3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5809" y="4072269"/>
                <a:ext cx="4329500" cy="43295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286C5C-1172-E6A7-5255-DB2EF9672A5F}"/>
              </a:ext>
            </a:extLst>
          </p:cNvPr>
          <p:cNvSpPr/>
          <p:nvPr/>
        </p:nvSpPr>
        <p:spPr>
          <a:xfrm>
            <a:off x="4966138" y="5334000"/>
            <a:ext cx="2347310" cy="516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3723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624</Words>
  <Application>Microsoft Office PowerPoint</Application>
  <PresentationFormat>Широкоэкранный</PresentationFormat>
  <Paragraphs>152</Paragraphs>
  <Slides>36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Тема Office</vt:lpstr>
      <vt:lpstr>GNU toolchain</vt:lpstr>
      <vt:lpstr>Презентация PowerPoint</vt:lpstr>
      <vt:lpstr>Осаждённый дурдом</vt:lpstr>
      <vt:lpstr>Задачка по комбинаторике</vt:lpstr>
      <vt:lpstr>ПМ-ПУшники код писали</vt:lpstr>
      <vt:lpstr>Механики делают M + N</vt:lpstr>
      <vt:lpstr>Вся наша лекция об одной кнопке</vt:lpstr>
      <vt:lpstr>Системы компиляции</vt:lpstr>
      <vt:lpstr>Системы компиляции</vt:lpstr>
      <vt:lpstr>Презентация PowerPoint</vt:lpstr>
      <vt:lpstr>GNU toolchain</vt:lpstr>
      <vt:lpstr>GNU toolchain</vt:lpstr>
      <vt:lpstr>GNU toolchain</vt:lpstr>
      <vt:lpstr>Презентация PowerPoint</vt:lpstr>
      <vt:lpstr>GNU toolchain</vt:lpstr>
      <vt:lpstr>Примитивнейшая схема компилятора</vt:lpstr>
      <vt:lpstr>Компилятор</vt:lpstr>
      <vt:lpstr>Frontend</vt:lpstr>
      <vt:lpstr>Лексер</vt:lpstr>
      <vt:lpstr>Frontend</vt:lpstr>
      <vt:lpstr>Синтаксический и семантический анализ</vt:lpstr>
      <vt:lpstr>Frontend</vt:lpstr>
      <vt:lpstr>AST</vt:lpstr>
      <vt:lpstr>IR</vt:lpstr>
      <vt:lpstr>Оптимизации</vt:lpstr>
      <vt:lpstr>Работа окончена... или нет?</vt:lpstr>
      <vt:lpstr>Презентация PowerPoint</vt:lpstr>
      <vt:lpstr>GNU toolchain</vt:lpstr>
      <vt:lpstr>Ассемблер</vt:lpstr>
      <vt:lpstr>… и что в итоге?</vt:lpstr>
      <vt:lpstr>Презентация PowerPoint</vt:lpstr>
      <vt:lpstr>GNU toolchain</vt:lpstr>
      <vt:lpstr>Линкер</vt:lpstr>
      <vt:lpstr>Список литературы</vt:lpstr>
      <vt:lpstr>Избранным</vt:lpstr>
      <vt:lpstr>Sanitizers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Зернов Семен Николаевич</cp:lastModifiedBy>
  <cp:revision>1060</cp:revision>
  <dcterms:created xsi:type="dcterms:W3CDTF">2023-05-01T08:56:20Z</dcterms:created>
  <dcterms:modified xsi:type="dcterms:W3CDTF">2025-09-29T07:43:51Z</dcterms:modified>
</cp:coreProperties>
</file>